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 id="214748367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8229600" cx="14630400"/>
  <p:notesSz cx="6858000" cy="9144000"/>
  <p:embeddedFontLst>
    <p:embeddedFont>
      <p:font typeface="Helvetica Neue"/>
      <p:regular r:id="rId21"/>
      <p:bold r:id="rId22"/>
      <p:italic r:id="rId23"/>
      <p:boldItalic r:id="rId24"/>
    </p:embeddedFont>
    <p:embeddedFont>
      <p:font typeface="Helvetica Neue Light"/>
      <p:regular r:id="rId25"/>
      <p:bold r:id="rId26"/>
      <p:italic r:id="rId27"/>
      <p:boldItalic r:id="rId28"/>
    </p:embeddedFont>
    <p:embeddedFont>
      <p:font typeface="Gill Sans"/>
      <p:regular r:id="rId29"/>
      <p:bold r:id="rId30"/>
    </p:embeddedFont>
    <p:embeddedFont>
      <p:font typeface="Open Sans Light"/>
      <p:regular r:id="rId31"/>
      <p:bold r:id="rId32"/>
      <p:italic r:id="rId33"/>
      <p:boldItalic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9" roundtripDataSignature="AMtx7mhz0Xlf8qgu846PPQfyoaAFXz94v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HelveticaNeue-bold.fntdata"/><Relationship Id="rId21" Type="http://schemas.openxmlformats.org/officeDocument/2006/relationships/font" Target="fonts/HelveticaNeue-regular.fntdata"/><Relationship Id="rId24" Type="http://schemas.openxmlformats.org/officeDocument/2006/relationships/font" Target="fonts/HelveticaNeue-boldItalic.fntdata"/><Relationship Id="rId23" Type="http://schemas.openxmlformats.org/officeDocument/2006/relationships/font" Target="fonts/HelveticaNeue-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HelveticaNeueLight-bold.fntdata"/><Relationship Id="rId25" Type="http://schemas.openxmlformats.org/officeDocument/2006/relationships/font" Target="fonts/HelveticaNeueLight-regular.fntdata"/><Relationship Id="rId28" Type="http://schemas.openxmlformats.org/officeDocument/2006/relationships/font" Target="fonts/HelveticaNeueLight-boldItalic.fntdata"/><Relationship Id="rId27" Type="http://schemas.openxmlformats.org/officeDocument/2006/relationships/font" Target="fonts/HelveticaNeueLigh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Gill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Light-regular.fntdata"/><Relationship Id="rId30" Type="http://schemas.openxmlformats.org/officeDocument/2006/relationships/font" Target="fonts/GillSans-bold.fntdata"/><Relationship Id="rId11" Type="http://schemas.openxmlformats.org/officeDocument/2006/relationships/slide" Target="slides/slide6.xml"/><Relationship Id="rId33" Type="http://schemas.openxmlformats.org/officeDocument/2006/relationships/font" Target="fonts/OpenSansLight-italic.fntdata"/><Relationship Id="rId10" Type="http://schemas.openxmlformats.org/officeDocument/2006/relationships/slide" Target="slides/slide5.xml"/><Relationship Id="rId32" Type="http://schemas.openxmlformats.org/officeDocument/2006/relationships/font" Target="fonts/OpenSansLight-bold.fntdata"/><Relationship Id="rId13" Type="http://schemas.openxmlformats.org/officeDocument/2006/relationships/slide" Target="slides/slide8.xml"/><Relationship Id="rId35" Type="http://schemas.openxmlformats.org/officeDocument/2006/relationships/font" Target="fonts/OpenSans-regular.fntdata"/><Relationship Id="rId12" Type="http://schemas.openxmlformats.org/officeDocument/2006/relationships/slide" Target="slides/slide7.xml"/><Relationship Id="rId34" Type="http://schemas.openxmlformats.org/officeDocument/2006/relationships/font" Target="fonts/OpenSansLight-boldItalic.fntdata"/><Relationship Id="rId15" Type="http://schemas.openxmlformats.org/officeDocument/2006/relationships/slide" Target="slides/slide10.xml"/><Relationship Id="rId37" Type="http://schemas.openxmlformats.org/officeDocument/2006/relationships/font" Target="fonts/OpenSans-italic.fntdata"/><Relationship Id="rId14" Type="http://schemas.openxmlformats.org/officeDocument/2006/relationships/slide" Target="slides/slide9.xml"/><Relationship Id="rId36" Type="http://schemas.openxmlformats.org/officeDocument/2006/relationships/font" Target="fonts/OpenSans-bold.fntdata"/><Relationship Id="rId17" Type="http://schemas.openxmlformats.org/officeDocument/2006/relationships/slide" Target="slides/slide12.xml"/><Relationship Id="rId39" Type="http://customschemas.google.com/relationships/presentationmetadata" Target="metadata"/><Relationship Id="rId16" Type="http://schemas.openxmlformats.org/officeDocument/2006/relationships/slide" Target="slides/slide11.xml"/><Relationship Id="rId38" Type="http://schemas.openxmlformats.org/officeDocument/2006/relationships/font" Target="fonts/OpenSans-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1pPr>
            <a:lvl2pPr indent="-228600" lvl="1" marL="9144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2pPr>
            <a:lvl3pPr indent="-228600" lvl="2" marL="13716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3pPr>
            <a:lvl4pPr indent="-228600" lvl="3" marL="18288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4pPr>
            <a:lvl5pPr indent="-228600" lvl="4" marL="22860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5pPr>
            <a:lvl6pPr indent="-228600" lvl="5" marL="27432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6pPr>
            <a:lvl7pPr indent="-228600" lvl="6" marL="32004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7pPr>
            <a:lvl8pPr indent="-228600" lvl="7" marL="36576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8pPr>
            <a:lvl9pPr indent="-228600" lvl="8" marL="4114800" marR="0" rtl="0" algn="l">
              <a:lnSpc>
                <a:spcPct val="117999"/>
              </a:lnSpc>
              <a:spcBef>
                <a:spcPts val="0"/>
              </a:spcBef>
              <a:spcAft>
                <a:spcPts val="0"/>
              </a:spcAft>
              <a:buClr>
                <a:srgbClr val="000000"/>
              </a:buClr>
              <a:buSzPts val="1400"/>
              <a:buFont typeface="Arial"/>
              <a:buNone/>
              <a:defRPr b="0" i="0" sz="1500" u="none" cap="none" strike="noStrike">
                <a:solidFill>
                  <a:srgbClr val="000000"/>
                </a:solidFill>
                <a:latin typeface="Avenir"/>
                <a:ea typeface="Avenir"/>
                <a:cs typeface="Avenir"/>
                <a:sym typeface="Avenir"/>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0e3ea0c6ce_2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7" name="Google Shape;187;g30e3ea0c6ce_2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0dba2048e9_0_4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1" name="Google Shape;251;g30dba2048e9_0_4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b="1" sz="1100">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0dba2048e9_0_5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58" name="Google Shape;258;g30dba2048e9_0_5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b="1" sz="11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8a8df09b23_0_6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65" name="Google Shape;265;g28a8df09b23_0_63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8a8df09b23_0_10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2" name="Google Shape;272;g28a8df09b23_0_1008: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0dba2048e9_0_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79" name="Google Shape;279;g30dba2048e9_0_6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0dba2048e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86" name="Google Shape;286;g30dba2048e9_0_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298450" lvl="0" marL="457200" rtl="0" algn="l">
              <a:lnSpc>
                <a:spcPct val="117999"/>
              </a:lnSpc>
              <a:spcBef>
                <a:spcPts val="0"/>
              </a:spcBef>
              <a:spcAft>
                <a:spcPts val="0"/>
              </a:spcAft>
              <a:buClr>
                <a:schemeClr val="dk1"/>
              </a:buClr>
              <a:buSzPts val="1100"/>
              <a:buChar char="-"/>
            </a:pPr>
            <a:r>
              <a:rPr b="1" lang="en-US" sz="1100">
                <a:solidFill>
                  <a:schemeClr val="dk1"/>
                </a:solidFill>
              </a:rPr>
              <a:t>Clear and Concise Not  Wordy</a:t>
            </a:r>
            <a:endParaRPr b="1" sz="1100">
              <a:solidFill>
                <a:schemeClr val="dk1"/>
              </a:solidFill>
            </a:endParaRPr>
          </a:p>
          <a:p>
            <a:pPr indent="-298450" lvl="0" marL="457200" rtl="0" algn="l">
              <a:lnSpc>
                <a:spcPct val="117999"/>
              </a:lnSpc>
              <a:spcBef>
                <a:spcPts val="0"/>
              </a:spcBef>
              <a:spcAft>
                <a:spcPts val="0"/>
              </a:spcAft>
              <a:buClr>
                <a:schemeClr val="dk1"/>
              </a:buClr>
              <a:buSzPts val="1100"/>
              <a:buChar char="-"/>
            </a:pPr>
            <a:r>
              <a:rPr b="1" lang="en-US" sz="1100">
                <a:solidFill>
                  <a:schemeClr val="dk1"/>
                </a:solidFill>
              </a:rPr>
              <a:t>Colourful/ Catchy</a:t>
            </a:r>
            <a:endParaRPr b="1" sz="1100">
              <a:solidFill>
                <a:schemeClr val="dk1"/>
              </a:solidFill>
            </a:endParaRPr>
          </a:p>
          <a:p>
            <a:pPr indent="-298450" lvl="0" marL="457200" rtl="0" algn="l">
              <a:lnSpc>
                <a:spcPct val="117999"/>
              </a:lnSpc>
              <a:spcBef>
                <a:spcPts val="0"/>
              </a:spcBef>
              <a:spcAft>
                <a:spcPts val="0"/>
              </a:spcAft>
              <a:buClr>
                <a:schemeClr val="dk1"/>
              </a:buClr>
              <a:buSzPts val="1100"/>
              <a:buChar char="-"/>
            </a:pPr>
            <a:r>
              <a:rPr b="1" lang="en-US" sz="1100">
                <a:solidFill>
                  <a:schemeClr val="dk1"/>
                </a:solidFill>
              </a:rPr>
              <a:t>Use of graphs, chats and related imagery</a:t>
            </a:r>
            <a:endParaRPr b="1" sz="1100">
              <a:solidFill>
                <a:schemeClr val="dk1"/>
              </a:solidFill>
            </a:endParaRPr>
          </a:p>
          <a:p>
            <a:pPr indent="-298450" lvl="0" marL="457200" rtl="0" algn="l">
              <a:lnSpc>
                <a:spcPct val="117999"/>
              </a:lnSpc>
              <a:spcBef>
                <a:spcPts val="0"/>
              </a:spcBef>
              <a:spcAft>
                <a:spcPts val="0"/>
              </a:spcAft>
              <a:buClr>
                <a:schemeClr val="dk1"/>
              </a:buClr>
              <a:buSzPts val="1100"/>
              <a:buChar char="-"/>
            </a:pPr>
            <a:r>
              <a:rPr b="1" lang="en-US" sz="1100">
                <a:solidFill>
                  <a:schemeClr val="dk1"/>
                </a:solidFill>
              </a:rPr>
              <a:t>Map out a process if it is complicated</a:t>
            </a:r>
            <a:endParaRPr b="1" sz="1100">
              <a:solidFill>
                <a:schemeClr val="dk1"/>
              </a:solidFill>
            </a:endParaRPr>
          </a:p>
          <a:p>
            <a:pPr indent="0" lvl="0" marL="0" rtl="0" algn="l">
              <a:lnSpc>
                <a:spcPct val="117999"/>
              </a:lnSpc>
              <a:spcBef>
                <a:spcPts val="0"/>
              </a:spcBef>
              <a:spcAft>
                <a:spcPts val="0"/>
              </a:spcAft>
              <a:buNone/>
            </a:pPr>
            <a:r>
              <a:t/>
            </a:r>
            <a:endParaRPr b="1" sz="11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8a8df09b23_0_7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95" name="Google Shape;195;g28a8df09b23_0_71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0dba2048e9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2" name="Google Shape;202;g30dba2048e9_0_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0dba2048e9_0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09" name="Google Shape;209;g30dba2048e9_0_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30dba2048e9_0_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16" name="Google Shape;216;g30dba2048e9_0_20: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0dba2048e9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23" name="Google Shape;223;g30dba2048e9_0_2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SzPts val="1400"/>
              <a:buNone/>
            </a:pPr>
            <a:r>
              <a:t/>
            </a:r>
            <a:endParaRPr b="1" sz="1100">
              <a:solidFill>
                <a:schemeClr val="dk1"/>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8a8df09b23_0_7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0" name="Google Shape;230;g28a8df09b23_0_78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b="1" sz="1100">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0dba2048e9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37" name="Google Shape;237;g30dba2048e9_0_3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b="1" sz="1100">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0dba2048e9_0_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244" name="Google Shape;244;g30dba2048e9_0_4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lnSpc>
                <a:spcPct val="117999"/>
              </a:lnSpc>
              <a:spcBef>
                <a:spcPts val="0"/>
              </a:spcBef>
              <a:spcAft>
                <a:spcPts val="0"/>
              </a:spcAft>
              <a:buClr>
                <a:schemeClr val="dk1"/>
              </a:buClr>
              <a:buSzPts val="1100"/>
              <a:buFont typeface="Arial"/>
              <a:buNone/>
            </a:pPr>
            <a:r>
              <a:t/>
            </a:r>
            <a:endParaRPr b="1" sz="1100">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g115fba60ada_51_11"/>
          <p:cNvSpPr txBox="1"/>
          <p:nvPr>
            <p:ph type="ctrTitle"/>
          </p:nvPr>
        </p:nvSpPr>
        <p:spPr>
          <a:xfrm>
            <a:off x="498733" y="1191320"/>
            <a:ext cx="13632960" cy="328416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1" name="Google Shape;11;g115fba60ada_51_11"/>
          <p:cNvSpPr txBox="1"/>
          <p:nvPr>
            <p:ph idx="1" type="subTitle"/>
          </p:nvPr>
        </p:nvSpPr>
        <p:spPr>
          <a:xfrm>
            <a:off x="498720" y="4534600"/>
            <a:ext cx="13632960" cy="126816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2" name="Google Shape;12;g115fba60ada_51_11"/>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6">
  <p:cSld name="TITLE_6">
    <p:spTree>
      <p:nvGrpSpPr>
        <p:cNvPr id="45" name="Shape 45"/>
        <p:cNvGrpSpPr/>
        <p:nvPr/>
      </p:nvGrpSpPr>
      <p:grpSpPr>
        <a:xfrm>
          <a:off x="0" y="0"/>
          <a:ext cx="0" cy="0"/>
          <a:chOff x="0" y="0"/>
          <a:chExt cx="0" cy="0"/>
        </a:xfrm>
      </p:grpSpPr>
      <p:sp>
        <p:nvSpPr>
          <p:cNvPr id="46" name="Google Shape;46;g28a8df09b23_0_2022"/>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47" name="Google Shape;47;g28a8df09b23_0_2022"/>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48" name="Google Shape;48;g28a8df09b23_0_2022"/>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7">
  <p:cSld name="TITLE_7">
    <p:spTree>
      <p:nvGrpSpPr>
        <p:cNvPr id="49" name="Shape 49"/>
        <p:cNvGrpSpPr/>
        <p:nvPr/>
      </p:nvGrpSpPr>
      <p:grpSpPr>
        <a:xfrm>
          <a:off x="0" y="0"/>
          <a:ext cx="0" cy="0"/>
          <a:chOff x="0" y="0"/>
          <a:chExt cx="0" cy="0"/>
        </a:xfrm>
      </p:grpSpPr>
      <p:sp>
        <p:nvSpPr>
          <p:cNvPr id="50" name="Google Shape;50;g28a8df09b23_0_2094"/>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51" name="Google Shape;51;g28a8df09b23_0_2094"/>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52" name="Google Shape;52;g28a8df09b23_0_2094"/>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8">
  <p:cSld name="TITLE_8">
    <p:spTree>
      <p:nvGrpSpPr>
        <p:cNvPr id="53" name="Shape 53"/>
        <p:cNvGrpSpPr/>
        <p:nvPr/>
      </p:nvGrpSpPr>
      <p:grpSpPr>
        <a:xfrm>
          <a:off x="0" y="0"/>
          <a:ext cx="0" cy="0"/>
          <a:chOff x="0" y="0"/>
          <a:chExt cx="0" cy="0"/>
        </a:xfrm>
      </p:grpSpPr>
      <p:sp>
        <p:nvSpPr>
          <p:cNvPr id="54" name="Google Shape;54;g28a8df09b23_0_2168"/>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55" name="Google Shape;55;g28a8df09b23_0_2168"/>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56" name="Google Shape;56;g28a8df09b23_0_2168"/>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9">
  <p:cSld name="TITLE_9">
    <p:spTree>
      <p:nvGrpSpPr>
        <p:cNvPr id="57" name="Shape 57"/>
        <p:cNvGrpSpPr/>
        <p:nvPr/>
      </p:nvGrpSpPr>
      <p:grpSpPr>
        <a:xfrm>
          <a:off x="0" y="0"/>
          <a:ext cx="0" cy="0"/>
          <a:chOff x="0" y="0"/>
          <a:chExt cx="0" cy="0"/>
        </a:xfrm>
      </p:grpSpPr>
      <p:sp>
        <p:nvSpPr>
          <p:cNvPr id="58" name="Google Shape;58;g28a8df09b23_0_2291"/>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59" name="Google Shape;59;g28a8df09b23_0_2291"/>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60" name="Google Shape;60;g28a8df09b23_0_2291"/>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10">
  <p:cSld name="TITLE_10">
    <p:spTree>
      <p:nvGrpSpPr>
        <p:cNvPr id="61" name="Shape 61"/>
        <p:cNvGrpSpPr/>
        <p:nvPr/>
      </p:nvGrpSpPr>
      <p:grpSpPr>
        <a:xfrm>
          <a:off x="0" y="0"/>
          <a:ext cx="0" cy="0"/>
          <a:chOff x="0" y="0"/>
          <a:chExt cx="0" cy="0"/>
        </a:xfrm>
      </p:grpSpPr>
      <p:sp>
        <p:nvSpPr>
          <p:cNvPr id="62" name="Google Shape;62;g28a8df09b23_0_2365"/>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63" name="Google Shape;63;g28a8df09b23_0_2365"/>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64" name="Google Shape;64;g28a8df09b23_0_2365"/>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11">
  <p:cSld name="TITLE_11">
    <p:spTree>
      <p:nvGrpSpPr>
        <p:cNvPr id="65" name="Shape 65"/>
        <p:cNvGrpSpPr/>
        <p:nvPr/>
      </p:nvGrpSpPr>
      <p:grpSpPr>
        <a:xfrm>
          <a:off x="0" y="0"/>
          <a:ext cx="0" cy="0"/>
          <a:chOff x="0" y="0"/>
          <a:chExt cx="0" cy="0"/>
        </a:xfrm>
      </p:grpSpPr>
      <p:sp>
        <p:nvSpPr>
          <p:cNvPr id="66" name="Google Shape;66;g28a8df09b23_0_2439"/>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67" name="Google Shape;67;g28a8df09b23_0_2439"/>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68" name="Google Shape;68;g28a8df09b23_0_2439"/>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9" name="Shape 69"/>
        <p:cNvGrpSpPr/>
        <p:nvPr/>
      </p:nvGrpSpPr>
      <p:grpSpPr>
        <a:xfrm>
          <a:off x="0" y="0"/>
          <a:ext cx="0" cy="0"/>
          <a:chOff x="0" y="0"/>
          <a:chExt cx="0" cy="0"/>
        </a:xfrm>
      </p:grpSpPr>
      <p:sp>
        <p:nvSpPr>
          <p:cNvPr id="70" name="Google Shape;70;g115fba60ada_51_19"/>
          <p:cNvSpPr txBox="1"/>
          <p:nvPr>
            <p:ph type="title"/>
          </p:nvPr>
        </p:nvSpPr>
        <p:spPr>
          <a:xfrm>
            <a:off x="498720" y="3441360"/>
            <a:ext cx="13632960" cy="1346880"/>
          </a:xfrm>
          <a:prstGeom prst="rect">
            <a:avLst/>
          </a:prstGeom>
          <a:noFill/>
          <a:ln>
            <a:noFill/>
          </a:ln>
        </p:spPr>
        <p:txBody>
          <a:bodyPr anchorCtr="0" anchor="ctr" bIns="146275" lIns="146275" spcFirstLastPara="1" rIns="146275" wrap="square" tIns="146275">
            <a:normAutofit/>
          </a:bodyPr>
          <a:lstStyle>
            <a:lvl1pPr lvl="0" algn="ctr">
              <a:lnSpc>
                <a:spcPct val="100000"/>
              </a:lnSpc>
              <a:spcBef>
                <a:spcPts val="0"/>
              </a:spcBef>
              <a:spcAft>
                <a:spcPts val="0"/>
              </a:spcAft>
              <a:buSzPts val="5800"/>
              <a:buNone/>
              <a:defRPr sz="5800"/>
            </a:lvl1pPr>
            <a:lvl2pPr lvl="1" algn="ctr">
              <a:lnSpc>
                <a:spcPct val="100000"/>
              </a:lnSpc>
              <a:spcBef>
                <a:spcPts val="0"/>
              </a:spcBef>
              <a:spcAft>
                <a:spcPts val="0"/>
              </a:spcAft>
              <a:buSzPts val="5800"/>
              <a:buNone/>
              <a:defRPr sz="5800"/>
            </a:lvl2pPr>
            <a:lvl3pPr lvl="2" algn="ctr">
              <a:lnSpc>
                <a:spcPct val="100000"/>
              </a:lnSpc>
              <a:spcBef>
                <a:spcPts val="0"/>
              </a:spcBef>
              <a:spcAft>
                <a:spcPts val="0"/>
              </a:spcAft>
              <a:buSzPts val="5800"/>
              <a:buNone/>
              <a:defRPr sz="5800"/>
            </a:lvl3pPr>
            <a:lvl4pPr lvl="3" algn="ctr">
              <a:lnSpc>
                <a:spcPct val="100000"/>
              </a:lnSpc>
              <a:spcBef>
                <a:spcPts val="0"/>
              </a:spcBef>
              <a:spcAft>
                <a:spcPts val="0"/>
              </a:spcAft>
              <a:buSzPts val="5800"/>
              <a:buNone/>
              <a:defRPr sz="5800"/>
            </a:lvl4pPr>
            <a:lvl5pPr lvl="4" algn="ctr">
              <a:lnSpc>
                <a:spcPct val="100000"/>
              </a:lnSpc>
              <a:spcBef>
                <a:spcPts val="0"/>
              </a:spcBef>
              <a:spcAft>
                <a:spcPts val="0"/>
              </a:spcAft>
              <a:buSzPts val="5800"/>
              <a:buNone/>
              <a:defRPr sz="5800"/>
            </a:lvl5pPr>
            <a:lvl6pPr lvl="5" algn="ctr">
              <a:lnSpc>
                <a:spcPct val="100000"/>
              </a:lnSpc>
              <a:spcBef>
                <a:spcPts val="0"/>
              </a:spcBef>
              <a:spcAft>
                <a:spcPts val="0"/>
              </a:spcAft>
              <a:buSzPts val="5800"/>
              <a:buNone/>
              <a:defRPr sz="5800"/>
            </a:lvl6pPr>
            <a:lvl7pPr lvl="6" algn="ctr">
              <a:lnSpc>
                <a:spcPct val="100000"/>
              </a:lnSpc>
              <a:spcBef>
                <a:spcPts val="0"/>
              </a:spcBef>
              <a:spcAft>
                <a:spcPts val="0"/>
              </a:spcAft>
              <a:buSzPts val="5800"/>
              <a:buNone/>
              <a:defRPr sz="5800"/>
            </a:lvl7pPr>
            <a:lvl8pPr lvl="7" algn="ctr">
              <a:lnSpc>
                <a:spcPct val="100000"/>
              </a:lnSpc>
              <a:spcBef>
                <a:spcPts val="0"/>
              </a:spcBef>
              <a:spcAft>
                <a:spcPts val="0"/>
              </a:spcAft>
              <a:buSzPts val="5800"/>
              <a:buNone/>
              <a:defRPr sz="5800"/>
            </a:lvl8pPr>
            <a:lvl9pPr lvl="8" algn="ctr">
              <a:lnSpc>
                <a:spcPct val="100000"/>
              </a:lnSpc>
              <a:spcBef>
                <a:spcPts val="0"/>
              </a:spcBef>
              <a:spcAft>
                <a:spcPts val="0"/>
              </a:spcAft>
              <a:buSzPts val="5800"/>
              <a:buNone/>
              <a:defRPr sz="5800"/>
            </a:lvl9pPr>
          </a:lstStyle>
          <a:p/>
        </p:txBody>
      </p:sp>
      <p:sp>
        <p:nvSpPr>
          <p:cNvPr id="71" name="Google Shape;71;g115fba60ada_51_19"/>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2" name="Shape 72"/>
        <p:cNvGrpSpPr/>
        <p:nvPr/>
      </p:nvGrpSpPr>
      <p:grpSpPr>
        <a:xfrm>
          <a:off x="0" y="0"/>
          <a:ext cx="0" cy="0"/>
          <a:chOff x="0" y="0"/>
          <a:chExt cx="0" cy="0"/>
        </a:xfrm>
      </p:grpSpPr>
      <p:sp>
        <p:nvSpPr>
          <p:cNvPr id="73" name="Google Shape;73;g115fba60ada_51_22"/>
          <p:cNvSpPr txBox="1"/>
          <p:nvPr>
            <p:ph type="title"/>
          </p:nvPr>
        </p:nvSpPr>
        <p:spPr>
          <a:xfrm>
            <a:off x="498720" y="712040"/>
            <a:ext cx="13632960" cy="91632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74" name="Google Shape;74;g115fba60ada_51_22"/>
          <p:cNvSpPr txBox="1"/>
          <p:nvPr>
            <p:ph idx="1" type="body"/>
          </p:nvPr>
        </p:nvSpPr>
        <p:spPr>
          <a:xfrm>
            <a:off x="498720" y="1843960"/>
            <a:ext cx="6399840" cy="5466240"/>
          </a:xfrm>
          <a:prstGeom prst="rect">
            <a:avLst/>
          </a:prstGeom>
          <a:noFill/>
          <a:ln>
            <a:noFill/>
          </a:ln>
        </p:spPr>
        <p:txBody>
          <a:bodyPr anchorCtr="0" anchor="t" bIns="146275" lIns="146275" spcFirstLastPara="1" rIns="146275" wrap="square" tIns="146275">
            <a:normAutofit/>
          </a:bodyPr>
          <a:lstStyle>
            <a:lvl1pPr indent="-368300" lvl="0" marL="457200" algn="l">
              <a:lnSpc>
                <a:spcPct val="115000"/>
              </a:lnSpc>
              <a:spcBef>
                <a:spcPts val="0"/>
              </a:spcBef>
              <a:spcAft>
                <a:spcPts val="0"/>
              </a:spcAft>
              <a:buSzPts val="2200"/>
              <a:buChar char="●"/>
              <a:defRPr sz="2200"/>
            </a:lvl1pPr>
            <a:lvl2pPr indent="-349250" lvl="1" marL="914400" algn="l">
              <a:lnSpc>
                <a:spcPct val="115000"/>
              </a:lnSpc>
              <a:spcBef>
                <a:spcPts val="0"/>
              </a:spcBef>
              <a:spcAft>
                <a:spcPts val="0"/>
              </a:spcAft>
              <a:buSzPts val="1900"/>
              <a:buChar char="○"/>
              <a:defRPr sz="1900"/>
            </a:lvl2pPr>
            <a:lvl3pPr indent="-349250" lvl="2" marL="1371600" algn="l">
              <a:lnSpc>
                <a:spcPct val="115000"/>
              </a:lnSpc>
              <a:spcBef>
                <a:spcPts val="0"/>
              </a:spcBef>
              <a:spcAft>
                <a:spcPts val="0"/>
              </a:spcAft>
              <a:buSzPts val="1900"/>
              <a:buChar char="■"/>
              <a:defRPr sz="1900"/>
            </a:lvl3pPr>
            <a:lvl4pPr indent="-349250" lvl="3" marL="1828800" algn="l">
              <a:lnSpc>
                <a:spcPct val="115000"/>
              </a:lnSpc>
              <a:spcBef>
                <a:spcPts val="0"/>
              </a:spcBef>
              <a:spcAft>
                <a:spcPts val="0"/>
              </a:spcAft>
              <a:buSzPts val="1900"/>
              <a:buChar char="●"/>
              <a:defRPr sz="1900"/>
            </a:lvl4pPr>
            <a:lvl5pPr indent="-349250" lvl="4" marL="2286000" algn="l">
              <a:lnSpc>
                <a:spcPct val="115000"/>
              </a:lnSpc>
              <a:spcBef>
                <a:spcPts val="0"/>
              </a:spcBef>
              <a:spcAft>
                <a:spcPts val="0"/>
              </a:spcAft>
              <a:buSzPts val="1900"/>
              <a:buChar char="○"/>
              <a:defRPr sz="1900"/>
            </a:lvl5pPr>
            <a:lvl6pPr indent="-349250" lvl="5" marL="2743200" algn="l">
              <a:lnSpc>
                <a:spcPct val="115000"/>
              </a:lnSpc>
              <a:spcBef>
                <a:spcPts val="0"/>
              </a:spcBef>
              <a:spcAft>
                <a:spcPts val="0"/>
              </a:spcAft>
              <a:buSzPts val="1900"/>
              <a:buChar char="■"/>
              <a:defRPr sz="1900"/>
            </a:lvl6pPr>
            <a:lvl7pPr indent="-349250" lvl="6" marL="3200400" algn="l">
              <a:lnSpc>
                <a:spcPct val="115000"/>
              </a:lnSpc>
              <a:spcBef>
                <a:spcPts val="0"/>
              </a:spcBef>
              <a:spcAft>
                <a:spcPts val="0"/>
              </a:spcAft>
              <a:buSzPts val="1900"/>
              <a:buChar char="●"/>
              <a:defRPr sz="1900"/>
            </a:lvl7pPr>
            <a:lvl8pPr indent="-349250" lvl="7" marL="3657600" algn="l">
              <a:lnSpc>
                <a:spcPct val="115000"/>
              </a:lnSpc>
              <a:spcBef>
                <a:spcPts val="0"/>
              </a:spcBef>
              <a:spcAft>
                <a:spcPts val="0"/>
              </a:spcAft>
              <a:buSzPts val="1900"/>
              <a:buChar char="○"/>
              <a:defRPr sz="1900"/>
            </a:lvl8pPr>
            <a:lvl9pPr indent="-349250" lvl="8" marL="4114800" algn="l">
              <a:lnSpc>
                <a:spcPct val="115000"/>
              </a:lnSpc>
              <a:spcBef>
                <a:spcPts val="0"/>
              </a:spcBef>
              <a:spcAft>
                <a:spcPts val="0"/>
              </a:spcAft>
              <a:buSzPts val="1900"/>
              <a:buChar char="■"/>
              <a:defRPr sz="1900"/>
            </a:lvl9pPr>
          </a:lstStyle>
          <a:p/>
        </p:txBody>
      </p:sp>
      <p:sp>
        <p:nvSpPr>
          <p:cNvPr id="75" name="Google Shape;75;g115fba60ada_51_22"/>
          <p:cNvSpPr txBox="1"/>
          <p:nvPr>
            <p:ph idx="2" type="body"/>
          </p:nvPr>
        </p:nvSpPr>
        <p:spPr>
          <a:xfrm>
            <a:off x="7731840" y="1843960"/>
            <a:ext cx="6399840" cy="5466240"/>
          </a:xfrm>
          <a:prstGeom prst="rect">
            <a:avLst/>
          </a:prstGeom>
          <a:noFill/>
          <a:ln>
            <a:noFill/>
          </a:ln>
        </p:spPr>
        <p:txBody>
          <a:bodyPr anchorCtr="0" anchor="t" bIns="146275" lIns="146275" spcFirstLastPara="1" rIns="146275" wrap="square" tIns="146275">
            <a:normAutofit/>
          </a:bodyPr>
          <a:lstStyle>
            <a:lvl1pPr indent="-368300" lvl="0" marL="457200" algn="l">
              <a:lnSpc>
                <a:spcPct val="115000"/>
              </a:lnSpc>
              <a:spcBef>
                <a:spcPts val="0"/>
              </a:spcBef>
              <a:spcAft>
                <a:spcPts val="0"/>
              </a:spcAft>
              <a:buSzPts val="2200"/>
              <a:buChar char="●"/>
              <a:defRPr sz="2200"/>
            </a:lvl1pPr>
            <a:lvl2pPr indent="-349250" lvl="1" marL="914400" algn="l">
              <a:lnSpc>
                <a:spcPct val="115000"/>
              </a:lnSpc>
              <a:spcBef>
                <a:spcPts val="0"/>
              </a:spcBef>
              <a:spcAft>
                <a:spcPts val="0"/>
              </a:spcAft>
              <a:buSzPts val="1900"/>
              <a:buChar char="○"/>
              <a:defRPr sz="1900"/>
            </a:lvl2pPr>
            <a:lvl3pPr indent="-349250" lvl="2" marL="1371600" algn="l">
              <a:lnSpc>
                <a:spcPct val="115000"/>
              </a:lnSpc>
              <a:spcBef>
                <a:spcPts val="0"/>
              </a:spcBef>
              <a:spcAft>
                <a:spcPts val="0"/>
              </a:spcAft>
              <a:buSzPts val="1900"/>
              <a:buChar char="■"/>
              <a:defRPr sz="1900"/>
            </a:lvl3pPr>
            <a:lvl4pPr indent="-349250" lvl="3" marL="1828800" algn="l">
              <a:lnSpc>
                <a:spcPct val="115000"/>
              </a:lnSpc>
              <a:spcBef>
                <a:spcPts val="0"/>
              </a:spcBef>
              <a:spcAft>
                <a:spcPts val="0"/>
              </a:spcAft>
              <a:buSzPts val="1900"/>
              <a:buChar char="●"/>
              <a:defRPr sz="1900"/>
            </a:lvl4pPr>
            <a:lvl5pPr indent="-349250" lvl="4" marL="2286000" algn="l">
              <a:lnSpc>
                <a:spcPct val="115000"/>
              </a:lnSpc>
              <a:spcBef>
                <a:spcPts val="0"/>
              </a:spcBef>
              <a:spcAft>
                <a:spcPts val="0"/>
              </a:spcAft>
              <a:buSzPts val="1900"/>
              <a:buChar char="○"/>
              <a:defRPr sz="1900"/>
            </a:lvl5pPr>
            <a:lvl6pPr indent="-349250" lvl="5" marL="2743200" algn="l">
              <a:lnSpc>
                <a:spcPct val="115000"/>
              </a:lnSpc>
              <a:spcBef>
                <a:spcPts val="0"/>
              </a:spcBef>
              <a:spcAft>
                <a:spcPts val="0"/>
              </a:spcAft>
              <a:buSzPts val="1900"/>
              <a:buChar char="■"/>
              <a:defRPr sz="1900"/>
            </a:lvl6pPr>
            <a:lvl7pPr indent="-349250" lvl="6" marL="3200400" algn="l">
              <a:lnSpc>
                <a:spcPct val="115000"/>
              </a:lnSpc>
              <a:spcBef>
                <a:spcPts val="0"/>
              </a:spcBef>
              <a:spcAft>
                <a:spcPts val="0"/>
              </a:spcAft>
              <a:buSzPts val="1900"/>
              <a:buChar char="●"/>
              <a:defRPr sz="1900"/>
            </a:lvl7pPr>
            <a:lvl8pPr indent="-349250" lvl="7" marL="3657600" algn="l">
              <a:lnSpc>
                <a:spcPct val="115000"/>
              </a:lnSpc>
              <a:spcBef>
                <a:spcPts val="0"/>
              </a:spcBef>
              <a:spcAft>
                <a:spcPts val="0"/>
              </a:spcAft>
              <a:buSzPts val="1900"/>
              <a:buChar char="○"/>
              <a:defRPr sz="1900"/>
            </a:lvl8pPr>
            <a:lvl9pPr indent="-349250" lvl="8" marL="4114800" algn="l">
              <a:lnSpc>
                <a:spcPct val="115000"/>
              </a:lnSpc>
              <a:spcBef>
                <a:spcPts val="0"/>
              </a:spcBef>
              <a:spcAft>
                <a:spcPts val="0"/>
              </a:spcAft>
              <a:buSzPts val="1900"/>
              <a:buChar char="■"/>
              <a:defRPr sz="1900"/>
            </a:lvl9pPr>
          </a:lstStyle>
          <a:p/>
        </p:txBody>
      </p:sp>
      <p:sp>
        <p:nvSpPr>
          <p:cNvPr id="76" name="Google Shape;76;g115fba60ada_51_22"/>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7" name="Shape 77"/>
        <p:cNvGrpSpPr/>
        <p:nvPr/>
      </p:nvGrpSpPr>
      <p:grpSpPr>
        <a:xfrm>
          <a:off x="0" y="0"/>
          <a:ext cx="0" cy="0"/>
          <a:chOff x="0" y="0"/>
          <a:chExt cx="0" cy="0"/>
        </a:xfrm>
      </p:grpSpPr>
      <p:sp>
        <p:nvSpPr>
          <p:cNvPr id="78" name="Google Shape;78;g115fba60ada_51_27"/>
          <p:cNvSpPr txBox="1"/>
          <p:nvPr>
            <p:ph type="title"/>
          </p:nvPr>
        </p:nvSpPr>
        <p:spPr>
          <a:xfrm>
            <a:off x="498720" y="712040"/>
            <a:ext cx="13632960" cy="91632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79" name="Google Shape;79;g115fba60ada_51_27"/>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0" name="Shape 80"/>
        <p:cNvGrpSpPr/>
        <p:nvPr/>
      </p:nvGrpSpPr>
      <p:grpSpPr>
        <a:xfrm>
          <a:off x="0" y="0"/>
          <a:ext cx="0" cy="0"/>
          <a:chOff x="0" y="0"/>
          <a:chExt cx="0" cy="0"/>
        </a:xfrm>
      </p:grpSpPr>
      <p:sp>
        <p:nvSpPr>
          <p:cNvPr id="81" name="Google Shape;81;g115fba60ada_51_30"/>
          <p:cNvSpPr txBox="1"/>
          <p:nvPr>
            <p:ph type="title"/>
          </p:nvPr>
        </p:nvSpPr>
        <p:spPr>
          <a:xfrm>
            <a:off x="498720" y="888960"/>
            <a:ext cx="4492800" cy="1209120"/>
          </a:xfrm>
          <a:prstGeom prst="rect">
            <a:avLst/>
          </a:prstGeom>
          <a:noFill/>
          <a:ln>
            <a:noFill/>
          </a:ln>
        </p:spPr>
        <p:txBody>
          <a:bodyPr anchorCtr="0" anchor="b" bIns="146275" lIns="146275" spcFirstLastPara="1" rIns="146275" wrap="square" tIns="14627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3800"/>
              <a:buNone/>
              <a:defRPr sz="3800"/>
            </a:lvl2pPr>
            <a:lvl3pPr lvl="2" algn="l">
              <a:lnSpc>
                <a:spcPct val="100000"/>
              </a:lnSpc>
              <a:spcBef>
                <a:spcPts val="0"/>
              </a:spcBef>
              <a:spcAft>
                <a:spcPts val="0"/>
              </a:spcAft>
              <a:buSzPts val="3800"/>
              <a:buNone/>
              <a:defRPr sz="3800"/>
            </a:lvl3pPr>
            <a:lvl4pPr lvl="3" algn="l">
              <a:lnSpc>
                <a:spcPct val="100000"/>
              </a:lnSpc>
              <a:spcBef>
                <a:spcPts val="0"/>
              </a:spcBef>
              <a:spcAft>
                <a:spcPts val="0"/>
              </a:spcAft>
              <a:buSzPts val="3800"/>
              <a:buNone/>
              <a:defRPr sz="3800"/>
            </a:lvl4pPr>
            <a:lvl5pPr lvl="4" algn="l">
              <a:lnSpc>
                <a:spcPct val="100000"/>
              </a:lnSpc>
              <a:spcBef>
                <a:spcPts val="0"/>
              </a:spcBef>
              <a:spcAft>
                <a:spcPts val="0"/>
              </a:spcAft>
              <a:buSzPts val="3800"/>
              <a:buNone/>
              <a:defRPr sz="3800"/>
            </a:lvl5pPr>
            <a:lvl6pPr lvl="5" algn="l">
              <a:lnSpc>
                <a:spcPct val="100000"/>
              </a:lnSpc>
              <a:spcBef>
                <a:spcPts val="0"/>
              </a:spcBef>
              <a:spcAft>
                <a:spcPts val="0"/>
              </a:spcAft>
              <a:buSzPts val="3800"/>
              <a:buNone/>
              <a:defRPr sz="3800"/>
            </a:lvl6pPr>
            <a:lvl7pPr lvl="6" algn="l">
              <a:lnSpc>
                <a:spcPct val="100000"/>
              </a:lnSpc>
              <a:spcBef>
                <a:spcPts val="0"/>
              </a:spcBef>
              <a:spcAft>
                <a:spcPts val="0"/>
              </a:spcAft>
              <a:buSzPts val="3800"/>
              <a:buNone/>
              <a:defRPr sz="3800"/>
            </a:lvl7pPr>
            <a:lvl8pPr lvl="7" algn="l">
              <a:lnSpc>
                <a:spcPct val="100000"/>
              </a:lnSpc>
              <a:spcBef>
                <a:spcPts val="0"/>
              </a:spcBef>
              <a:spcAft>
                <a:spcPts val="0"/>
              </a:spcAft>
              <a:buSzPts val="3800"/>
              <a:buNone/>
              <a:defRPr sz="3800"/>
            </a:lvl8pPr>
            <a:lvl9pPr lvl="8" algn="l">
              <a:lnSpc>
                <a:spcPct val="100000"/>
              </a:lnSpc>
              <a:spcBef>
                <a:spcPts val="0"/>
              </a:spcBef>
              <a:spcAft>
                <a:spcPts val="0"/>
              </a:spcAft>
              <a:buSzPts val="3800"/>
              <a:buNone/>
              <a:defRPr sz="3800"/>
            </a:lvl9pPr>
          </a:lstStyle>
          <a:p/>
        </p:txBody>
      </p:sp>
      <p:sp>
        <p:nvSpPr>
          <p:cNvPr id="82" name="Google Shape;82;g115fba60ada_51_30"/>
          <p:cNvSpPr txBox="1"/>
          <p:nvPr>
            <p:ph idx="1" type="body"/>
          </p:nvPr>
        </p:nvSpPr>
        <p:spPr>
          <a:xfrm>
            <a:off x="498720" y="2223360"/>
            <a:ext cx="4492800" cy="5087040"/>
          </a:xfrm>
          <a:prstGeom prst="rect">
            <a:avLst/>
          </a:prstGeom>
          <a:noFill/>
          <a:ln>
            <a:noFill/>
          </a:ln>
        </p:spPr>
        <p:txBody>
          <a:bodyPr anchorCtr="0" anchor="t" bIns="146275" lIns="146275" spcFirstLastPara="1" rIns="146275" wrap="square" tIns="146275">
            <a:normAutofit/>
          </a:bodyPr>
          <a:lstStyle>
            <a:lvl1pPr indent="-349250" lvl="0" marL="457200" algn="l">
              <a:lnSpc>
                <a:spcPct val="115000"/>
              </a:lnSpc>
              <a:spcBef>
                <a:spcPts val="0"/>
              </a:spcBef>
              <a:spcAft>
                <a:spcPts val="0"/>
              </a:spcAft>
              <a:buSzPts val="1900"/>
              <a:buChar char="●"/>
              <a:defRPr sz="1900"/>
            </a:lvl1pPr>
            <a:lvl2pPr indent="-349250" lvl="1" marL="914400" algn="l">
              <a:lnSpc>
                <a:spcPct val="115000"/>
              </a:lnSpc>
              <a:spcBef>
                <a:spcPts val="0"/>
              </a:spcBef>
              <a:spcAft>
                <a:spcPts val="0"/>
              </a:spcAft>
              <a:buSzPts val="1900"/>
              <a:buChar char="○"/>
              <a:defRPr sz="1900"/>
            </a:lvl2pPr>
            <a:lvl3pPr indent="-349250" lvl="2" marL="1371600" algn="l">
              <a:lnSpc>
                <a:spcPct val="115000"/>
              </a:lnSpc>
              <a:spcBef>
                <a:spcPts val="0"/>
              </a:spcBef>
              <a:spcAft>
                <a:spcPts val="0"/>
              </a:spcAft>
              <a:buSzPts val="1900"/>
              <a:buChar char="■"/>
              <a:defRPr sz="1900"/>
            </a:lvl3pPr>
            <a:lvl4pPr indent="-349250" lvl="3" marL="1828800" algn="l">
              <a:lnSpc>
                <a:spcPct val="115000"/>
              </a:lnSpc>
              <a:spcBef>
                <a:spcPts val="0"/>
              </a:spcBef>
              <a:spcAft>
                <a:spcPts val="0"/>
              </a:spcAft>
              <a:buSzPts val="1900"/>
              <a:buChar char="●"/>
              <a:defRPr sz="1900"/>
            </a:lvl4pPr>
            <a:lvl5pPr indent="-349250" lvl="4" marL="2286000" algn="l">
              <a:lnSpc>
                <a:spcPct val="115000"/>
              </a:lnSpc>
              <a:spcBef>
                <a:spcPts val="0"/>
              </a:spcBef>
              <a:spcAft>
                <a:spcPts val="0"/>
              </a:spcAft>
              <a:buSzPts val="1900"/>
              <a:buChar char="○"/>
              <a:defRPr sz="1900"/>
            </a:lvl5pPr>
            <a:lvl6pPr indent="-349250" lvl="5" marL="2743200" algn="l">
              <a:lnSpc>
                <a:spcPct val="115000"/>
              </a:lnSpc>
              <a:spcBef>
                <a:spcPts val="0"/>
              </a:spcBef>
              <a:spcAft>
                <a:spcPts val="0"/>
              </a:spcAft>
              <a:buSzPts val="1900"/>
              <a:buChar char="■"/>
              <a:defRPr sz="1900"/>
            </a:lvl6pPr>
            <a:lvl7pPr indent="-349250" lvl="6" marL="3200400" algn="l">
              <a:lnSpc>
                <a:spcPct val="115000"/>
              </a:lnSpc>
              <a:spcBef>
                <a:spcPts val="0"/>
              </a:spcBef>
              <a:spcAft>
                <a:spcPts val="0"/>
              </a:spcAft>
              <a:buSzPts val="1900"/>
              <a:buChar char="●"/>
              <a:defRPr sz="1900"/>
            </a:lvl7pPr>
            <a:lvl8pPr indent="-349250" lvl="7" marL="3657600" algn="l">
              <a:lnSpc>
                <a:spcPct val="115000"/>
              </a:lnSpc>
              <a:spcBef>
                <a:spcPts val="0"/>
              </a:spcBef>
              <a:spcAft>
                <a:spcPts val="0"/>
              </a:spcAft>
              <a:buSzPts val="1900"/>
              <a:buChar char="○"/>
              <a:defRPr sz="1900"/>
            </a:lvl8pPr>
            <a:lvl9pPr indent="-349250" lvl="8" marL="4114800" algn="l">
              <a:lnSpc>
                <a:spcPct val="115000"/>
              </a:lnSpc>
              <a:spcBef>
                <a:spcPts val="0"/>
              </a:spcBef>
              <a:spcAft>
                <a:spcPts val="0"/>
              </a:spcAft>
              <a:buSzPts val="1900"/>
              <a:buChar char="■"/>
              <a:defRPr sz="1900"/>
            </a:lvl9pPr>
          </a:lstStyle>
          <a:p/>
        </p:txBody>
      </p:sp>
      <p:sp>
        <p:nvSpPr>
          <p:cNvPr id="83" name="Google Shape;83;g115fba60ada_51_30"/>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g115fba60ada_51_15"/>
          <p:cNvSpPr txBox="1"/>
          <p:nvPr>
            <p:ph type="title"/>
          </p:nvPr>
        </p:nvSpPr>
        <p:spPr>
          <a:xfrm>
            <a:off x="498720" y="712040"/>
            <a:ext cx="13632960" cy="916320"/>
          </a:xfrm>
          <a:prstGeom prst="rect">
            <a:avLst/>
          </a:prstGeom>
          <a:noFill/>
          <a:ln>
            <a:noFill/>
          </a:ln>
        </p:spPr>
        <p:txBody>
          <a:bodyPr anchorCtr="0" anchor="t" bIns="146275" lIns="146275" spcFirstLastPara="1" rIns="146275" wrap="square" tIns="146275">
            <a:normAutofit/>
          </a:bodyPr>
          <a:lstStyle>
            <a:lvl1pPr lvl="0" algn="l">
              <a:lnSpc>
                <a:spcPct val="100000"/>
              </a:lnSpc>
              <a:spcBef>
                <a:spcPts val="0"/>
              </a:spcBef>
              <a:spcAft>
                <a:spcPts val="0"/>
              </a:spcAft>
              <a:buSzPts val="4500"/>
              <a:buNone/>
              <a:defRPr/>
            </a:lvl1pPr>
            <a:lvl2pPr lvl="1" algn="l">
              <a:lnSpc>
                <a:spcPct val="100000"/>
              </a:lnSpc>
              <a:spcBef>
                <a:spcPts val="0"/>
              </a:spcBef>
              <a:spcAft>
                <a:spcPts val="0"/>
              </a:spcAft>
              <a:buSzPts val="4500"/>
              <a:buNone/>
              <a:defRPr/>
            </a:lvl2pPr>
            <a:lvl3pPr lvl="2" algn="l">
              <a:lnSpc>
                <a:spcPct val="100000"/>
              </a:lnSpc>
              <a:spcBef>
                <a:spcPts val="0"/>
              </a:spcBef>
              <a:spcAft>
                <a:spcPts val="0"/>
              </a:spcAft>
              <a:buSzPts val="4500"/>
              <a:buNone/>
              <a:defRPr/>
            </a:lvl3pPr>
            <a:lvl4pPr lvl="3" algn="l">
              <a:lnSpc>
                <a:spcPct val="100000"/>
              </a:lnSpc>
              <a:spcBef>
                <a:spcPts val="0"/>
              </a:spcBef>
              <a:spcAft>
                <a:spcPts val="0"/>
              </a:spcAft>
              <a:buSzPts val="4500"/>
              <a:buNone/>
              <a:defRPr/>
            </a:lvl4pPr>
            <a:lvl5pPr lvl="4" algn="l">
              <a:lnSpc>
                <a:spcPct val="100000"/>
              </a:lnSpc>
              <a:spcBef>
                <a:spcPts val="0"/>
              </a:spcBef>
              <a:spcAft>
                <a:spcPts val="0"/>
              </a:spcAft>
              <a:buSzPts val="4500"/>
              <a:buNone/>
              <a:defRPr/>
            </a:lvl5pPr>
            <a:lvl6pPr lvl="5" algn="l">
              <a:lnSpc>
                <a:spcPct val="100000"/>
              </a:lnSpc>
              <a:spcBef>
                <a:spcPts val="0"/>
              </a:spcBef>
              <a:spcAft>
                <a:spcPts val="0"/>
              </a:spcAft>
              <a:buSzPts val="4500"/>
              <a:buNone/>
              <a:defRPr/>
            </a:lvl6pPr>
            <a:lvl7pPr lvl="6" algn="l">
              <a:lnSpc>
                <a:spcPct val="100000"/>
              </a:lnSpc>
              <a:spcBef>
                <a:spcPts val="0"/>
              </a:spcBef>
              <a:spcAft>
                <a:spcPts val="0"/>
              </a:spcAft>
              <a:buSzPts val="4500"/>
              <a:buNone/>
              <a:defRPr/>
            </a:lvl7pPr>
            <a:lvl8pPr lvl="7" algn="l">
              <a:lnSpc>
                <a:spcPct val="100000"/>
              </a:lnSpc>
              <a:spcBef>
                <a:spcPts val="0"/>
              </a:spcBef>
              <a:spcAft>
                <a:spcPts val="0"/>
              </a:spcAft>
              <a:buSzPts val="4500"/>
              <a:buNone/>
              <a:defRPr/>
            </a:lvl8pPr>
            <a:lvl9pPr lvl="8" algn="l">
              <a:lnSpc>
                <a:spcPct val="100000"/>
              </a:lnSpc>
              <a:spcBef>
                <a:spcPts val="0"/>
              </a:spcBef>
              <a:spcAft>
                <a:spcPts val="0"/>
              </a:spcAft>
              <a:buSzPts val="4500"/>
              <a:buNone/>
              <a:defRPr/>
            </a:lvl9pPr>
          </a:lstStyle>
          <a:p/>
        </p:txBody>
      </p:sp>
      <p:sp>
        <p:nvSpPr>
          <p:cNvPr id="15" name="Google Shape;15;g115fba60ada_51_15"/>
          <p:cNvSpPr txBox="1"/>
          <p:nvPr>
            <p:ph idx="1" type="body"/>
          </p:nvPr>
        </p:nvSpPr>
        <p:spPr>
          <a:xfrm>
            <a:off x="498720" y="1843960"/>
            <a:ext cx="13632960" cy="5466240"/>
          </a:xfrm>
          <a:prstGeom prst="rect">
            <a:avLst/>
          </a:prstGeom>
          <a:noFill/>
          <a:ln>
            <a:noFill/>
          </a:ln>
        </p:spPr>
        <p:txBody>
          <a:bodyPr anchorCtr="0" anchor="t" bIns="146275" lIns="146275" spcFirstLastPara="1" rIns="146275" wrap="square" tIns="146275">
            <a:normAutofit/>
          </a:bodyPr>
          <a:lstStyle>
            <a:lvl1pPr indent="-412750" lvl="0" marL="457200" algn="l">
              <a:lnSpc>
                <a:spcPct val="115000"/>
              </a:lnSpc>
              <a:spcBef>
                <a:spcPts val="0"/>
              </a:spcBef>
              <a:spcAft>
                <a:spcPts val="0"/>
              </a:spcAft>
              <a:buSzPts val="2900"/>
              <a:buChar char="●"/>
              <a:defRPr/>
            </a:lvl1pPr>
            <a:lvl2pPr indent="-368300" lvl="1" marL="914400" algn="l">
              <a:lnSpc>
                <a:spcPct val="115000"/>
              </a:lnSpc>
              <a:spcBef>
                <a:spcPts val="0"/>
              </a:spcBef>
              <a:spcAft>
                <a:spcPts val="0"/>
              </a:spcAft>
              <a:buSzPts val="2200"/>
              <a:buChar char="○"/>
              <a:defRPr/>
            </a:lvl2pPr>
            <a:lvl3pPr indent="-368300" lvl="2" marL="1371600" algn="l">
              <a:lnSpc>
                <a:spcPct val="115000"/>
              </a:lnSpc>
              <a:spcBef>
                <a:spcPts val="0"/>
              </a:spcBef>
              <a:spcAft>
                <a:spcPts val="0"/>
              </a:spcAft>
              <a:buSzPts val="2200"/>
              <a:buChar char="■"/>
              <a:defRPr/>
            </a:lvl3pPr>
            <a:lvl4pPr indent="-368300" lvl="3" marL="1828800" algn="l">
              <a:lnSpc>
                <a:spcPct val="115000"/>
              </a:lnSpc>
              <a:spcBef>
                <a:spcPts val="0"/>
              </a:spcBef>
              <a:spcAft>
                <a:spcPts val="0"/>
              </a:spcAft>
              <a:buSzPts val="2200"/>
              <a:buChar char="●"/>
              <a:defRPr/>
            </a:lvl4pPr>
            <a:lvl5pPr indent="-368300" lvl="4" marL="2286000" algn="l">
              <a:lnSpc>
                <a:spcPct val="115000"/>
              </a:lnSpc>
              <a:spcBef>
                <a:spcPts val="0"/>
              </a:spcBef>
              <a:spcAft>
                <a:spcPts val="0"/>
              </a:spcAft>
              <a:buSzPts val="2200"/>
              <a:buChar char="○"/>
              <a:defRPr/>
            </a:lvl5pPr>
            <a:lvl6pPr indent="-368300" lvl="5" marL="2743200" algn="l">
              <a:lnSpc>
                <a:spcPct val="115000"/>
              </a:lnSpc>
              <a:spcBef>
                <a:spcPts val="0"/>
              </a:spcBef>
              <a:spcAft>
                <a:spcPts val="0"/>
              </a:spcAft>
              <a:buSzPts val="2200"/>
              <a:buChar char="■"/>
              <a:defRPr/>
            </a:lvl6pPr>
            <a:lvl7pPr indent="-368300" lvl="6" marL="3200400" algn="l">
              <a:lnSpc>
                <a:spcPct val="115000"/>
              </a:lnSpc>
              <a:spcBef>
                <a:spcPts val="0"/>
              </a:spcBef>
              <a:spcAft>
                <a:spcPts val="0"/>
              </a:spcAft>
              <a:buSzPts val="2200"/>
              <a:buChar char="●"/>
              <a:defRPr/>
            </a:lvl7pPr>
            <a:lvl8pPr indent="-368300" lvl="7" marL="3657600" algn="l">
              <a:lnSpc>
                <a:spcPct val="115000"/>
              </a:lnSpc>
              <a:spcBef>
                <a:spcPts val="0"/>
              </a:spcBef>
              <a:spcAft>
                <a:spcPts val="0"/>
              </a:spcAft>
              <a:buSzPts val="2200"/>
              <a:buChar char="○"/>
              <a:defRPr/>
            </a:lvl8pPr>
            <a:lvl9pPr indent="-368300" lvl="8" marL="4114800" algn="l">
              <a:lnSpc>
                <a:spcPct val="115000"/>
              </a:lnSpc>
              <a:spcBef>
                <a:spcPts val="0"/>
              </a:spcBef>
              <a:spcAft>
                <a:spcPts val="0"/>
              </a:spcAft>
              <a:buSzPts val="2200"/>
              <a:buChar char="■"/>
              <a:defRPr/>
            </a:lvl9pPr>
          </a:lstStyle>
          <a:p/>
        </p:txBody>
      </p:sp>
      <p:sp>
        <p:nvSpPr>
          <p:cNvPr id="16" name="Google Shape;16;g115fba60ada_51_15"/>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4" name="Shape 84"/>
        <p:cNvGrpSpPr/>
        <p:nvPr/>
      </p:nvGrpSpPr>
      <p:grpSpPr>
        <a:xfrm>
          <a:off x="0" y="0"/>
          <a:ext cx="0" cy="0"/>
          <a:chOff x="0" y="0"/>
          <a:chExt cx="0" cy="0"/>
        </a:xfrm>
      </p:grpSpPr>
      <p:sp>
        <p:nvSpPr>
          <p:cNvPr id="85" name="Google Shape;85;g115fba60ada_51_34"/>
          <p:cNvSpPr txBox="1"/>
          <p:nvPr>
            <p:ph type="title"/>
          </p:nvPr>
        </p:nvSpPr>
        <p:spPr>
          <a:xfrm>
            <a:off x="784400" y="720240"/>
            <a:ext cx="10188480" cy="6545280"/>
          </a:xfrm>
          <a:prstGeom prst="rect">
            <a:avLst/>
          </a:prstGeom>
          <a:noFill/>
          <a:ln>
            <a:noFill/>
          </a:ln>
        </p:spPr>
        <p:txBody>
          <a:bodyPr anchorCtr="0" anchor="ctr" bIns="146275" lIns="146275" spcFirstLastPara="1" rIns="146275" wrap="square" tIns="146275">
            <a:normAutofit/>
          </a:bodyPr>
          <a:lstStyle>
            <a:lvl1pPr lvl="0" algn="l">
              <a:lnSpc>
                <a:spcPct val="100000"/>
              </a:lnSpc>
              <a:spcBef>
                <a:spcPts val="0"/>
              </a:spcBef>
              <a:spcAft>
                <a:spcPts val="0"/>
              </a:spcAft>
              <a:buSzPts val="7700"/>
              <a:buNone/>
              <a:defRPr sz="7700"/>
            </a:lvl1pPr>
            <a:lvl2pPr lvl="1" algn="l">
              <a:lnSpc>
                <a:spcPct val="100000"/>
              </a:lnSpc>
              <a:spcBef>
                <a:spcPts val="0"/>
              </a:spcBef>
              <a:spcAft>
                <a:spcPts val="0"/>
              </a:spcAft>
              <a:buSzPts val="7700"/>
              <a:buNone/>
              <a:defRPr sz="7700"/>
            </a:lvl2pPr>
            <a:lvl3pPr lvl="2" algn="l">
              <a:lnSpc>
                <a:spcPct val="100000"/>
              </a:lnSpc>
              <a:spcBef>
                <a:spcPts val="0"/>
              </a:spcBef>
              <a:spcAft>
                <a:spcPts val="0"/>
              </a:spcAft>
              <a:buSzPts val="7700"/>
              <a:buNone/>
              <a:defRPr sz="7700"/>
            </a:lvl3pPr>
            <a:lvl4pPr lvl="3" algn="l">
              <a:lnSpc>
                <a:spcPct val="100000"/>
              </a:lnSpc>
              <a:spcBef>
                <a:spcPts val="0"/>
              </a:spcBef>
              <a:spcAft>
                <a:spcPts val="0"/>
              </a:spcAft>
              <a:buSzPts val="7700"/>
              <a:buNone/>
              <a:defRPr sz="7700"/>
            </a:lvl4pPr>
            <a:lvl5pPr lvl="4" algn="l">
              <a:lnSpc>
                <a:spcPct val="100000"/>
              </a:lnSpc>
              <a:spcBef>
                <a:spcPts val="0"/>
              </a:spcBef>
              <a:spcAft>
                <a:spcPts val="0"/>
              </a:spcAft>
              <a:buSzPts val="7700"/>
              <a:buNone/>
              <a:defRPr sz="7700"/>
            </a:lvl5pPr>
            <a:lvl6pPr lvl="5" algn="l">
              <a:lnSpc>
                <a:spcPct val="100000"/>
              </a:lnSpc>
              <a:spcBef>
                <a:spcPts val="0"/>
              </a:spcBef>
              <a:spcAft>
                <a:spcPts val="0"/>
              </a:spcAft>
              <a:buSzPts val="7700"/>
              <a:buNone/>
              <a:defRPr sz="7700"/>
            </a:lvl6pPr>
            <a:lvl7pPr lvl="6" algn="l">
              <a:lnSpc>
                <a:spcPct val="100000"/>
              </a:lnSpc>
              <a:spcBef>
                <a:spcPts val="0"/>
              </a:spcBef>
              <a:spcAft>
                <a:spcPts val="0"/>
              </a:spcAft>
              <a:buSzPts val="7700"/>
              <a:buNone/>
              <a:defRPr sz="7700"/>
            </a:lvl7pPr>
            <a:lvl8pPr lvl="7" algn="l">
              <a:lnSpc>
                <a:spcPct val="100000"/>
              </a:lnSpc>
              <a:spcBef>
                <a:spcPts val="0"/>
              </a:spcBef>
              <a:spcAft>
                <a:spcPts val="0"/>
              </a:spcAft>
              <a:buSzPts val="7700"/>
              <a:buNone/>
              <a:defRPr sz="7700"/>
            </a:lvl8pPr>
            <a:lvl9pPr lvl="8" algn="l">
              <a:lnSpc>
                <a:spcPct val="100000"/>
              </a:lnSpc>
              <a:spcBef>
                <a:spcPts val="0"/>
              </a:spcBef>
              <a:spcAft>
                <a:spcPts val="0"/>
              </a:spcAft>
              <a:buSzPts val="7700"/>
              <a:buNone/>
              <a:defRPr sz="7700"/>
            </a:lvl9pPr>
          </a:lstStyle>
          <a:p/>
        </p:txBody>
      </p:sp>
      <p:sp>
        <p:nvSpPr>
          <p:cNvPr id="86" name="Google Shape;86;g115fba60ada_51_34"/>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7" name="Shape 87"/>
        <p:cNvGrpSpPr/>
        <p:nvPr/>
      </p:nvGrpSpPr>
      <p:grpSpPr>
        <a:xfrm>
          <a:off x="0" y="0"/>
          <a:ext cx="0" cy="0"/>
          <a:chOff x="0" y="0"/>
          <a:chExt cx="0" cy="0"/>
        </a:xfrm>
      </p:grpSpPr>
      <p:sp>
        <p:nvSpPr>
          <p:cNvPr id="88" name="Google Shape;88;g115fba60ada_51_43"/>
          <p:cNvSpPr txBox="1"/>
          <p:nvPr>
            <p:ph idx="1" type="body"/>
          </p:nvPr>
        </p:nvSpPr>
        <p:spPr>
          <a:xfrm>
            <a:off x="498720" y="6768920"/>
            <a:ext cx="9598080" cy="968160"/>
          </a:xfrm>
          <a:prstGeom prst="rect">
            <a:avLst/>
          </a:prstGeom>
          <a:noFill/>
          <a:ln>
            <a:noFill/>
          </a:ln>
        </p:spPr>
        <p:txBody>
          <a:bodyPr anchorCtr="0" anchor="ctr" bIns="146275" lIns="146275" spcFirstLastPara="1" rIns="146275" wrap="square" tIns="146275">
            <a:normAutofit/>
          </a:bodyPr>
          <a:lstStyle>
            <a:lvl1pPr indent="-228600" lvl="0" marL="457200" algn="l">
              <a:lnSpc>
                <a:spcPct val="100000"/>
              </a:lnSpc>
              <a:spcBef>
                <a:spcPts val="0"/>
              </a:spcBef>
              <a:spcAft>
                <a:spcPts val="0"/>
              </a:spcAft>
              <a:buSzPts val="2900"/>
              <a:buNone/>
              <a:defRPr/>
            </a:lvl1pPr>
          </a:lstStyle>
          <a:p/>
        </p:txBody>
      </p:sp>
      <p:sp>
        <p:nvSpPr>
          <p:cNvPr id="89" name="Google Shape;89;g115fba60ada_51_43"/>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0" name="Shape 90"/>
        <p:cNvGrpSpPr/>
        <p:nvPr/>
      </p:nvGrpSpPr>
      <p:grpSpPr>
        <a:xfrm>
          <a:off x="0" y="0"/>
          <a:ext cx="0" cy="0"/>
          <a:chOff x="0" y="0"/>
          <a:chExt cx="0" cy="0"/>
        </a:xfrm>
      </p:grpSpPr>
      <p:sp>
        <p:nvSpPr>
          <p:cNvPr id="91" name="Google Shape;91;g115fba60ada_51_46"/>
          <p:cNvSpPr txBox="1"/>
          <p:nvPr>
            <p:ph hasCustomPrompt="1" type="title"/>
          </p:nvPr>
        </p:nvSpPr>
        <p:spPr>
          <a:xfrm>
            <a:off x="498720" y="1769800"/>
            <a:ext cx="13632960" cy="31416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19200"/>
              <a:buNone/>
              <a:defRPr sz="19200"/>
            </a:lvl1pPr>
            <a:lvl2pPr lvl="1" algn="ctr">
              <a:lnSpc>
                <a:spcPct val="100000"/>
              </a:lnSpc>
              <a:spcBef>
                <a:spcPts val="0"/>
              </a:spcBef>
              <a:spcAft>
                <a:spcPts val="0"/>
              </a:spcAft>
              <a:buSzPts val="19200"/>
              <a:buNone/>
              <a:defRPr sz="19200"/>
            </a:lvl2pPr>
            <a:lvl3pPr lvl="2" algn="ctr">
              <a:lnSpc>
                <a:spcPct val="100000"/>
              </a:lnSpc>
              <a:spcBef>
                <a:spcPts val="0"/>
              </a:spcBef>
              <a:spcAft>
                <a:spcPts val="0"/>
              </a:spcAft>
              <a:buSzPts val="19200"/>
              <a:buNone/>
              <a:defRPr sz="19200"/>
            </a:lvl3pPr>
            <a:lvl4pPr lvl="3" algn="ctr">
              <a:lnSpc>
                <a:spcPct val="100000"/>
              </a:lnSpc>
              <a:spcBef>
                <a:spcPts val="0"/>
              </a:spcBef>
              <a:spcAft>
                <a:spcPts val="0"/>
              </a:spcAft>
              <a:buSzPts val="19200"/>
              <a:buNone/>
              <a:defRPr sz="19200"/>
            </a:lvl4pPr>
            <a:lvl5pPr lvl="4" algn="ctr">
              <a:lnSpc>
                <a:spcPct val="100000"/>
              </a:lnSpc>
              <a:spcBef>
                <a:spcPts val="0"/>
              </a:spcBef>
              <a:spcAft>
                <a:spcPts val="0"/>
              </a:spcAft>
              <a:buSzPts val="19200"/>
              <a:buNone/>
              <a:defRPr sz="19200"/>
            </a:lvl5pPr>
            <a:lvl6pPr lvl="5" algn="ctr">
              <a:lnSpc>
                <a:spcPct val="100000"/>
              </a:lnSpc>
              <a:spcBef>
                <a:spcPts val="0"/>
              </a:spcBef>
              <a:spcAft>
                <a:spcPts val="0"/>
              </a:spcAft>
              <a:buSzPts val="19200"/>
              <a:buNone/>
              <a:defRPr sz="19200"/>
            </a:lvl6pPr>
            <a:lvl7pPr lvl="6" algn="ctr">
              <a:lnSpc>
                <a:spcPct val="100000"/>
              </a:lnSpc>
              <a:spcBef>
                <a:spcPts val="0"/>
              </a:spcBef>
              <a:spcAft>
                <a:spcPts val="0"/>
              </a:spcAft>
              <a:buSzPts val="19200"/>
              <a:buNone/>
              <a:defRPr sz="19200"/>
            </a:lvl7pPr>
            <a:lvl8pPr lvl="7" algn="ctr">
              <a:lnSpc>
                <a:spcPct val="100000"/>
              </a:lnSpc>
              <a:spcBef>
                <a:spcPts val="0"/>
              </a:spcBef>
              <a:spcAft>
                <a:spcPts val="0"/>
              </a:spcAft>
              <a:buSzPts val="19200"/>
              <a:buNone/>
              <a:defRPr sz="19200"/>
            </a:lvl8pPr>
            <a:lvl9pPr lvl="8" algn="ctr">
              <a:lnSpc>
                <a:spcPct val="100000"/>
              </a:lnSpc>
              <a:spcBef>
                <a:spcPts val="0"/>
              </a:spcBef>
              <a:spcAft>
                <a:spcPts val="0"/>
              </a:spcAft>
              <a:buSzPts val="19200"/>
              <a:buNone/>
              <a:defRPr sz="19200"/>
            </a:lvl9pPr>
          </a:lstStyle>
          <a:p>
            <a:r>
              <a:t>xx%</a:t>
            </a:r>
          </a:p>
        </p:txBody>
      </p:sp>
      <p:sp>
        <p:nvSpPr>
          <p:cNvPr id="92" name="Google Shape;92;g115fba60ada_51_46"/>
          <p:cNvSpPr txBox="1"/>
          <p:nvPr>
            <p:ph idx="1" type="body"/>
          </p:nvPr>
        </p:nvSpPr>
        <p:spPr>
          <a:xfrm>
            <a:off x="498720" y="5043560"/>
            <a:ext cx="13632960" cy="2081280"/>
          </a:xfrm>
          <a:prstGeom prst="rect">
            <a:avLst/>
          </a:prstGeom>
          <a:noFill/>
          <a:ln>
            <a:noFill/>
          </a:ln>
        </p:spPr>
        <p:txBody>
          <a:bodyPr anchorCtr="0" anchor="t" bIns="146275" lIns="146275" spcFirstLastPara="1" rIns="146275" wrap="square" tIns="146275">
            <a:normAutofit/>
          </a:bodyPr>
          <a:lstStyle>
            <a:lvl1pPr indent="-412750" lvl="0" marL="457200" algn="ctr">
              <a:lnSpc>
                <a:spcPct val="115000"/>
              </a:lnSpc>
              <a:spcBef>
                <a:spcPts val="0"/>
              </a:spcBef>
              <a:spcAft>
                <a:spcPts val="0"/>
              </a:spcAft>
              <a:buSzPts val="2900"/>
              <a:buChar char="●"/>
              <a:defRPr/>
            </a:lvl1pPr>
            <a:lvl2pPr indent="-368300" lvl="1" marL="914400" algn="ctr">
              <a:lnSpc>
                <a:spcPct val="115000"/>
              </a:lnSpc>
              <a:spcBef>
                <a:spcPts val="0"/>
              </a:spcBef>
              <a:spcAft>
                <a:spcPts val="0"/>
              </a:spcAft>
              <a:buSzPts val="2200"/>
              <a:buChar char="○"/>
              <a:defRPr/>
            </a:lvl2pPr>
            <a:lvl3pPr indent="-368300" lvl="2" marL="1371600" algn="ctr">
              <a:lnSpc>
                <a:spcPct val="115000"/>
              </a:lnSpc>
              <a:spcBef>
                <a:spcPts val="0"/>
              </a:spcBef>
              <a:spcAft>
                <a:spcPts val="0"/>
              </a:spcAft>
              <a:buSzPts val="2200"/>
              <a:buChar char="■"/>
              <a:defRPr/>
            </a:lvl3pPr>
            <a:lvl4pPr indent="-368300" lvl="3" marL="1828800" algn="ctr">
              <a:lnSpc>
                <a:spcPct val="115000"/>
              </a:lnSpc>
              <a:spcBef>
                <a:spcPts val="0"/>
              </a:spcBef>
              <a:spcAft>
                <a:spcPts val="0"/>
              </a:spcAft>
              <a:buSzPts val="2200"/>
              <a:buChar char="●"/>
              <a:defRPr/>
            </a:lvl4pPr>
            <a:lvl5pPr indent="-368300" lvl="4" marL="2286000" algn="ctr">
              <a:lnSpc>
                <a:spcPct val="115000"/>
              </a:lnSpc>
              <a:spcBef>
                <a:spcPts val="0"/>
              </a:spcBef>
              <a:spcAft>
                <a:spcPts val="0"/>
              </a:spcAft>
              <a:buSzPts val="2200"/>
              <a:buChar char="○"/>
              <a:defRPr/>
            </a:lvl5pPr>
            <a:lvl6pPr indent="-368300" lvl="5" marL="2743200" algn="ctr">
              <a:lnSpc>
                <a:spcPct val="115000"/>
              </a:lnSpc>
              <a:spcBef>
                <a:spcPts val="0"/>
              </a:spcBef>
              <a:spcAft>
                <a:spcPts val="0"/>
              </a:spcAft>
              <a:buSzPts val="2200"/>
              <a:buChar char="■"/>
              <a:defRPr/>
            </a:lvl6pPr>
            <a:lvl7pPr indent="-368300" lvl="6" marL="3200400" algn="ctr">
              <a:lnSpc>
                <a:spcPct val="115000"/>
              </a:lnSpc>
              <a:spcBef>
                <a:spcPts val="0"/>
              </a:spcBef>
              <a:spcAft>
                <a:spcPts val="0"/>
              </a:spcAft>
              <a:buSzPts val="2200"/>
              <a:buChar char="●"/>
              <a:defRPr/>
            </a:lvl7pPr>
            <a:lvl8pPr indent="-368300" lvl="7" marL="3657600" algn="ctr">
              <a:lnSpc>
                <a:spcPct val="115000"/>
              </a:lnSpc>
              <a:spcBef>
                <a:spcPts val="0"/>
              </a:spcBef>
              <a:spcAft>
                <a:spcPts val="0"/>
              </a:spcAft>
              <a:buSzPts val="2200"/>
              <a:buChar char="○"/>
              <a:defRPr/>
            </a:lvl8pPr>
            <a:lvl9pPr indent="-368300" lvl="8" marL="4114800" algn="ctr">
              <a:lnSpc>
                <a:spcPct val="115000"/>
              </a:lnSpc>
              <a:spcBef>
                <a:spcPts val="0"/>
              </a:spcBef>
              <a:spcAft>
                <a:spcPts val="0"/>
              </a:spcAft>
              <a:buSzPts val="2200"/>
              <a:buChar char="■"/>
              <a:defRPr/>
            </a:lvl9pPr>
          </a:lstStyle>
          <a:p/>
        </p:txBody>
      </p:sp>
      <p:sp>
        <p:nvSpPr>
          <p:cNvPr id="93" name="Google Shape;93;g115fba60ada_51_46"/>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p:cSld name="TITLE_1">
    <p:spTree>
      <p:nvGrpSpPr>
        <p:cNvPr id="94" name="Shape 94"/>
        <p:cNvGrpSpPr/>
        <p:nvPr/>
      </p:nvGrpSpPr>
      <p:grpSpPr>
        <a:xfrm>
          <a:off x="0" y="0"/>
          <a:ext cx="0" cy="0"/>
          <a:chOff x="0" y="0"/>
          <a:chExt cx="0" cy="0"/>
        </a:xfrm>
      </p:grpSpPr>
      <p:sp>
        <p:nvSpPr>
          <p:cNvPr id="95" name="Google Shape;95;g28a8df09b23_0_193"/>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96" name="Google Shape;96;g28a8df09b23_0_193"/>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97" name="Google Shape;97;g28a8df09b23_0_193"/>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3">
    <p:spTree>
      <p:nvGrpSpPr>
        <p:cNvPr id="102" name="Shape 102"/>
        <p:cNvGrpSpPr/>
        <p:nvPr/>
      </p:nvGrpSpPr>
      <p:grpSpPr>
        <a:xfrm>
          <a:off x="0" y="0"/>
          <a:ext cx="0" cy="0"/>
          <a:chOff x="0" y="0"/>
          <a:chExt cx="0" cy="0"/>
        </a:xfrm>
      </p:grpSpPr>
      <p:sp>
        <p:nvSpPr>
          <p:cNvPr id="103" name="Google Shape;103;g28a8df09b23_0_2579"/>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04" name="Google Shape;104;g28a8df09b23_0_2579"/>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05" name="Google Shape;105;g28a8df09b23_0_2579"/>
          <p:cNvSpPr txBox="1"/>
          <p:nvPr>
            <p:ph idx="12" type="sldNum"/>
          </p:nvPr>
        </p:nvSpPr>
        <p:spPr>
          <a:xfrm>
            <a:off x="13555933" y="7461148"/>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3">
  <p:cSld name="TITLE_5">
    <p:spTree>
      <p:nvGrpSpPr>
        <p:cNvPr id="106" name="Shape 106"/>
        <p:cNvGrpSpPr/>
        <p:nvPr/>
      </p:nvGrpSpPr>
      <p:grpSpPr>
        <a:xfrm>
          <a:off x="0" y="0"/>
          <a:ext cx="0" cy="0"/>
          <a:chOff x="0" y="0"/>
          <a:chExt cx="0" cy="0"/>
        </a:xfrm>
      </p:grpSpPr>
      <p:sp>
        <p:nvSpPr>
          <p:cNvPr id="107" name="Google Shape;107;g28a8df09b23_0_2587"/>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08" name="Google Shape;108;g28a8df09b23_0_2587"/>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09" name="Google Shape;109;g28a8df09b23_0_2587"/>
          <p:cNvSpPr txBox="1"/>
          <p:nvPr>
            <p:ph idx="12" type="sldNum"/>
          </p:nvPr>
        </p:nvSpPr>
        <p:spPr>
          <a:xfrm>
            <a:off x="13555933" y="7461148"/>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4">
  <p:cSld name="TITLE_6">
    <p:spTree>
      <p:nvGrpSpPr>
        <p:cNvPr id="110" name="Shape 110"/>
        <p:cNvGrpSpPr/>
        <p:nvPr/>
      </p:nvGrpSpPr>
      <p:grpSpPr>
        <a:xfrm>
          <a:off x="0" y="0"/>
          <a:ext cx="0" cy="0"/>
          <a:chOff x="0" y="0"/>
          <a:chExt cx="0" cy="0"/>
        </a:xfrm>
      </p:grpSpPr>
      <p:sp>
        <p:nvSpPr>
          <p:cNvPr id="111" name="Google Shape;111;g28a8df09b23_0_2591"/>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12" name="Google Shape;112;g28a8df09b23_0_2591"/>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13" name="Google Shape;113;g28a8df09b23_0_2591"/>
          <p:cNvSpPr txBox="1"/>
          <p:nvPr>
            <p:ph idx="12" type="sldNum"/>
          </p:nvPr>
        </p:nvSpPr>
        <p:spPr>
          <a:xfrm>
            <a:off x="13555933" y="7461148"/>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type="title">
  <p:cSld name="TITLE">
    <p:spTree>
      <p:nvGrpSpPr>
        <p:cNvPr id="114" name="Shape 114"/>
        <p:cNvGrpSpPr/>
        <p:nvPr/>
      </p:nvGrpSpPr>
      <p:grpSpPr>
        <a:xfrm>
          <a:off x="0" y="0"/>
          <a:ext cx="0" cy="0"/>
          <a:chOff x="0" y="0"/>
          <a:chExt cx="0" cy="0"/>
        </a:xfrm>
      </p:grpSpPr>
      <p:sp>
        <p:nvSpPr>
          <p:cNvPr id="115" name="Google Shape;115;g28a8df09b23_0_2520"/>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16" name="Google Shape;116;g28a8df09b23_0_2520"/>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17" name="Google Shape;117;g28a8df09b23_0_2520"/>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5">
  <p:cSld name="TITLE_7">
    <p:spTree>
      <p:nvGrpSpPr>
        <p:cNvPr id="118" name="Shape 118"/>
        <p:cNvGrpSpPr/>
        <p:nvPr/>
      </p:nvGrpSpPr>
      <p:grpSpPr>
        <a:xfrm>
          <a:off x="0" y="0"/>
          <a:ext cx="0" cy="0"/>
          <a:chOff x="0" y="0"/>
          <a:chExt cx="0" cy="0"/>
        </a:xfrm>
      </p:grpSpPr>
      <p:sp>
        <p:nvSpPr>
          <p:cNvPr id="119" name="Google Shape;119;g28a8df09b23_0_2595"/>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20" name="Google Shape;120;g28a8df09b23_0_2595"/>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21" name="Google Shape;121;g28a8df09b23_0_2595"/>
          <p:cNvSpPr txBox="1"/>
          <p:nvPr>
            <p:ph idx="12" type="sldNum"/>
          </p:nvPr>
        </p:nvSpPr>
        <p:spPr>
          <a:xfrm>
            <a:off x="13555933" y="7461148"/>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Bullets" type="tx">
  <p:cSld name="TITLE_AND_BODY">
    <p:spTree>
      <p:nvGrpSpPr>
        <p:cNvPr id="122" name="Shape 122"/>
        <p:cNvGrpSpPr/>
        <p:nvPr/>
      </p:nvGrpSpPr>
      <p:grpSpPr>
        <a:xfrm>
          <a:off x="0" y="0"/>
          <a:ext cx="0" cy="0"/>
          <a:chOff x="0" y="0"/>
          <a:chExt cx="0" cy="0"/>
        </a:xfrm>
      </p:grpSpPr>
      <p:sp>
        <p:nvSpPr>
          <p:cNvPr id="123" name="Google Shape;123;g28a8df09b23_0_2534"/>
          <p:cNvSpPr txBox="1"/>
          <p:nvPr>
            <p:ph type="title"/>
          </p:nvPr>
        </p:nvSpPr>
        <p:spPr>
          <a:xfrm>
            <a:off x="1071563" y="375047"/>
            <a:ext cx="12487200" cy="18216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24" name="Google Shape;124;g28a8df09b23_0_2534"/>
          <p:cNvSpPr txBox="1"/>
          <p:nvPr>
            <p:ph idx="1" type="body"/>
          </p:nvPr>
        </p:nvSpPr>
        <p:spPr>
          <a:xfrm>
            <a:off x="1071563" y="2196703"/>
            <a:ext cx="12487200" cy="5304300"/>
          </a:xfrm>
          <a:prstGeom prst="rect">
            <a:avLst/>
          </a:prstGeom>
          <a:noFill/>
          <a:ln>
            <a:noFill/>
          </a:ln>
        </p:spPr>
        <p:txBody>
          <a:bodyPr anchorCtr="0" anchor="ctr" bIns="50800" lIns="50800" spcFirstLastPara="1" rIns="50800" wrap="square" tIns="50800">
            <a:normAutofit/>
          </a:bodyPr>
          <a:lstStyle>
            <a:lvl1pPr indent="-314325" lvl="0" marL="457200" algn="l">
              <a:lnSpc>
                <a:spcPct val="100000"/>
              </a:lnSpc>
              <a:spcBef>
                <a:spcPts val="4200"/>
              </a:spcBef>
              <a:spcAft>
                <a:spcPts val="0"/>
              </a:spcAft>
              <a:buClr>
                <a:srgbClr val="000000"/>
              </a:buClr>
              <a:buSzPts val="1350"/>
              <a:buChar char="•"/>
              <a:defRPr/>
            </a:lvl1pPr>
            <a:lvl2pPr indent="-314325" lvl="1" marL="914400" algn="l">
              <a:lnSpc>
                <a:spcPct val="100000"/>
              </a:lnSpc>
              <a:spcBef>
                <a:spcPts val="4200"/>
              </a:spcBef>
              <a:spcAft>
                <a:spcPts val="0"/>
              </a:spcAft>
              <a:buClr>
                <a:srgbClr val="000000"/>
              </a:buClr>
              <a:buSzPts val="1350"/>
              <a:buChar char="•"/>
              <a:defRPr/>
            </a:lvl2pPr>
            <a:lvl3pPr indent="-314325" lvl="2" marL="1371600" algn="l">
              <a:lnSpc>
                <a:spcPct val="100000"/>
              </a:lnSpc>
              <a:spcBef>
                <a:spcPts val="4200"/>
              </a:spcBef>
              <a:spcAft>
                <a:spcPts val="0"/>
              </a:spcAft>
              <a:buClr>
                <a:srgbClr val="000000"/>
              </a:buClr>
              <a:buSzPts val="1350"/>
              <a:buChar char="•"/>
              <a:defRPr/>
            </a:lvl3pPr>
            <a:lvl4pPr indent="-314325" lvl="3" marL="1828800" algn="l">
              <a:lnSpc>
                <a:spcPct val="100000"/>
              </a:lnSpc>
              <a:spcBef>
                <a:spcPts val="4200"/>
              </a:spcBef>
              <a:spcAft>
                <a:spcPts val="0"/>
              </a:spcAft>
              <a:buClr>
                <a:srgbClr val="000000"/>
              </a:buClr>
              <a:buSzPts val="1350"/>
              <a:buChar char="•"/>
              <a:defRPr/>
            </a:lvl4pPr>
            <a:lvl5pPr indent="-314325" lvl="4" marL="2286000" algn="l">
              <a:lnSpc>
                <a:spcPct val="100000"/>
              </a:lnSpc>
              <a:spcBef>
                <a:spcPts val="4200"/>
              </a:spcBef>
              <a:spcAft>
                <a:spcPts val="0"/>
              </a:spcAft>
              <a:buClr>
                <a:srgbClr val="000000"/>
              </a:buClr>
              <a:buSzPts val="1350"/>
              <a:buChar char="•"/>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25" name="Google Shape;125;g28a8df09b23_0_2534"/>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 name="Shape 17"/>
        <p:cNvGrpSpPr/>
        <p:nvPr/>
      </p:nvGrpSpPr>
      <p:grpSpPr>
        <a:xfrm>
          <a:off x="0" y="0"/>
          <a:ext cx="0" cy="0"/>
          <a:chOff x="0" y="0"/>
          <a:chExt cx="0" cy="0"/>
        </a:xfrm>
      </p:grpSpPr>
      <p:sp>
        <p:nvSpPr>
          <p:cNvPr id="18" name="Google Shape;18;g115fba60ada_51_50"/>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p:cSld name="Title &amp; Subtitle">
    <p:spTree>
      <p:nvGrpSpPr>
        <p:cNvPr id="126" name="Shape 126"/>
        <p:cNvGrpSpPr/>
        <p:nvPr/>
      </p:nvGrpSpPr>
      <p:grpSpPr>
        <a:xfrm>
          <a:off x="0" y="0"/>
          <a:ext cx="0" cy="0"/>
          <a:chOff x="0" y="0"/>
          <a:chExt cx="0" cy="0"/>
        </a:xfrm>
      </p:grpSpPr>
      <p:sp>
        <p:nvSpPr>
          <p:cNvPr id="127" name="Google Shape;127;g28a8df09b23_0_2524"/>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Autofit/>
          </a:bodyPr>
          <a:lstStyle>
            <a:lvl1pPr lvl="0" algn="ctr">
              <a:lnSpc>
                <a:spcPct val="100000"/>
              </a:lnSpc>
              <a:spcBef>
                <a:spcPts val="0"/>
              </a:spcBef>
              <a:spcAft>
                <a:spcPts val="0"/>
              </a:spcAft>
              <a:buClr>
                <a:srgbClr val="000000"/>
              </a:buClr>
              <a:buSzPts val="8400"/>
              <a:buFont typeface="Gill Sans"/>
              <a:buNone/>
              <a:defRPr sz="8400">
                <a:latin typeface="Gill Sans"/>
                <a:ea typeface="Gill Sans"/>
                <a:cs typeface="Gill Sans"/>
                <a:sym typeface="Gill Sans"/>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28" name="Google Shape;128;g28a8df09b23_0_2524"/>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Autofit/>
          </a:bodyPr>
          <a:lstStyle>
            <a:lvl1pPr indent="-228600" lvl="0" marL="4572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1pPr>
            <a:lvl2pPr indent="-228600" lvl="1" marL="9144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2pPr>
            <a:lvl3pPr indent="-228600" lvl="2" marL="13716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3pPr>
            <a:lvl4pPr indent="-228600" lvl="3" marL="18288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4pPr>
            <a:lvl5pPr indent="-228600" lvl="4" marL="22860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29" name="Google Shape;129;g28a8df09b23_0_2524"/>
          <p:cNvSpPr txBox="1"/>
          <p:nvPr>
            <p:ph idx="12" type="sldNum"/>
          </p:nvPr>
        </p:nvSpPr>
        <p:spPr>
          <a:xfrm>
            <a:off x="7115175" y="7811691"/>
            <a:ext cx="3858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1pPr>
            <a:lvl2pPr indent="0" lvl="1"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2pPr>
            <a:lvl3pPr indent="0" lvl="2"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3pPr>
            <a:lvl4pPr indent="0" lvl="3"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4pPr>
            <a:lvl5pPr indent="0" lvl="4"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5pPr>
            <a:lvl6pPr indent="0" lvl="5"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6pPr>
            <a:lvl7pPr indent="0" lvl="6"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7pPr>
            <a:lvl8pPr indent="0" lvl="7"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8pPr>
            <a:lvl9pPr indent="0" lvl="8"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1">
  <p:cSld name="TITLE_1">
    <p:spTree>
      <p:nvGrpSpPr>
        <p:cNvPr id="130" name="Shape 130"/>
        <p:cNvGrpSpPr/>
        <p:nvPr/>
      </p:nvGrpSpPr>
      <p:grpSpPr>
        <a:xfrm>
          <a:off x="0" y="0"/>
          <a:ext cx="0" cy="0"/>
          <a:chOff x="0" y="0"/>
          <a:chExt cx="0" cy="0"/>
        </a:xfrm>
      </p:grpSpPr>
      <p:sp>
        <p:nvSpPr>
          <p:cNvPr id="131" name="Google Shape;131;g28a8df09b23_0_2528"/>
          <p:cNvSpPr txBox="1"/>
          <p:nvPr>
            <p:ph type="ctrTitle"/>
          </p:nvPr>
        </p:nvSpPr>
        <p:spPr>
          <a:xfrm>
            <a:off x="498733" y="1191320"/>
            <a:ext cx="13632900" cy="3284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32" name="Google Shape;132;g28a8df09b23_0_2528"/>
          <p:cNvSpPr txBox="1"/>
          <p:nvPr>
            <p:ph idx="1" type="subTitle"/>
          </p:nvPr>
        </p:nvSpPr>
        <p:spPr>
          <a:xfrm>
            <a:off x="498720" y="4534600"/>
            <a:ext cx="13632900" cy="12681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4200"/>
              </a:spcBef>
              <a:spcAft>
                <a:spcPts val="0"/>
              </a:spcAft>
              <a:buSzPts val="4500"/>
              <a:buNone/>
              <a:defRPr sz="4500"/>
            </a:lvl1pPr>
            <a:lvl2pPr lvl="1" algn="ctr">
              <a:lnSpc>
                <a:spcPct val="100000"/>
              </a:lnSpc>
              <a:spcBef>
                <a:spcPts val="4200"/>
              </a:spcBef>
              <a:spcAft>
                <a:spcPts val="0"/>
              </a:spcAft>
              <a:buSzPts val="4500"/>
              <a:buNone/>
              <a:defRPr sz="4500"/>
            </a:lvl2pPr>
            <a:lvl3pPr lvl="2" algn="ctr">
              <a:lnSpc>
                <a:spcPct val="100000"/>
              </a:lnSpc>
              <a:spcBef>
                <a:spcPts val="4200"/>
              </a:spcBef>
              <a:spcAft>
                <a:spcPts val="0"/>
              </a:spcAft>
              <a:buSzPts val="4500"/>
              <a:buNone/>
              <a:defRPr sz="4500"/>
            </a:lvl3pPr>
            <a:lvl4pPr lvl="3" algn="ctr">
              <a:lnSpc>
                <a:spcPct val="100000"/>
              </a:lnSpc>
              <a:spcBef>
                <a:spcPts val="4200"/>
              </a:spcBef>
              <a:spcAft>
                <a:spcPts val="0"/>
              </a:spcAft>
              <a:buSzPts val="4500"/>
              <a:buNone/>
              <a:defRPr sz="4500"/>
            </a:lvl4pPr>
            <a:lvl5pPr lvl="4" algn="ctr">
              <a:lnSpc>
                <a:spcPct val="100000"/>
              </a:lnSpc>
              <a:spcBef>
                <a:spcPts val="4200"/>
              </a:spcBef>
              <a:spcAft>
                <a:spcPts val="0"/>
              </a:spcAft>
              <a:buSzPts val="4500"/>
              <a:buNone/>
              <a:defRPr sz="4500"/>
            </a:lvl5pPr>
            <a:lvl6pPr lvl="5" algn="ctr">
              <a:lnSpc>
                <a:spcPct val="100000"/>
              </a:lnSpc>
              <a:spcBef>
                <a:spcPts val="4200"/>
              </a:spcBef>
              <a:spcAft>
                <a:spcPts val="0"/>
              </a:spcAft>
              <a:buSzPts val="4500"/>
              <a:buNone/>
              <a:defRPr sz="4500"/>
            </a:lvl6pPr>
            <a:lvl7pPr lvl="6" algn="ctr">
              <a:lnSpc>
                <a:spcPct val="100000"/>
              </a:lnSpc>
              <a:spcBef>
                <a:spcPts val="4200"/>
              </a:spcBef>
              <a:spcAft>
                <a:spcPts val="0"/>
              </a:spcAft>
              <a:buSzPts val="4500"/>
              <a:buNone/>
              <a:defRPr sz="4500"/>
            </a:lvl7pPr>
            <a:lvl8pPr lvl="7" algn="ctr">
              <a:lnSpc>
                <a:spcPct val="100000"/>
              </a:lnSpc>
              <a:spcBef>
                <a:spcPts val="4200"/>
              </a:spcBef>
              <a:spcAft>
                <a:spcPts val="0"/>
              </a:spcAft>
              <a:buSzPts val="4500"/>
              <a:buNone/>
              <a:defRPr sz="4500"/>
            </a:lvl8pPr>
            <a:lvl9pPr lvl="8" algn="ctr">
              <a:lnSpc>
                <a:spcPct val="100000"/>
              </a:lnSpc>
              <a:spcBef>
                <a:spcPts val="4200"/>
              </a:spcBef>
              <a:spcAft>
                <a:spcPts val="0"/>
              </a:spcAft>
              <a:buSzPts val="4500"/>
              <a:buNone/>
              <a:defRPr sz="4500"/>
            </a:lvl9pPr>
          </a:lstStyle>
          <a:p/>
        </p:txBody>
      </p:sp>
      <p:sp>
        <p:nvSpPr>
          <p:cNvPr id="133" name="Google Shape;133;g28a8df09b23_0_2528"/>
          <p:cNvSpPr txBox="1"/>
          <p:nvPr>
            <p:ph idx="12" type="sldNum"/>
          </p:nvPr>
        </p:nvSpPr>
        <p:spPr>
          <a:xfrm>
            <a:off x="13555933" y="7461147"/>
            <a:ext cx="8778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34" name="Shape 134"/>
        <p:cNvGrpSpPr/>
        <p:nvPr/>
      </p:nvGrpSpPr>
      <p:grpSpPr>
        <a:xfrm>
          <a:off x="0" y="0"/>
          <a:ext cx="0" cy="0"/>
          <a:chOff x="0" y="0"/>
          <a:chExt cx="0" cy="0"/>
        </a:xfrm>
      </p:grpSpPr>
      <p:sp>
        <p:nvSpPr>
          <p:cNvPr id="135" name="Google Shape;135;g28a8df09b23_0_2532"/>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op">
  <p:cSld name="Title - Top">
    <p:spTree>
      <p:nvGrpSpPr>
        <p:cNvPr id="136" name="Shape 136"/>
        <p:cNvGrpSpPr/>
        <p:nvPr/>
      </p:nvGrpSpPr>
      <p:grpSpPr>
        <a:xfrm>
          <a:off x="0" y="0"/>
          <a:ext cx="0" cy="0"/>
          <a:chOff x="0" y="0"/>
          <a:chExt cx="0" cy="0"/>
        </a:xfrm>
      </p:grpSpPr>
      <p:sp>
        <p:nvSpPr>
          <p:cNvPr id="137" name="Google Shape;137;g28a8df09b23_0_2538"/>
          <p:cNvSpPr txBox="1"/>
          <p:nvPr>
            <p:ph type="title"/>
          </p:nvPr>
        </p:nvSpPr>
        <p:spPr>
          <a:xfrm>
            <a:off x="1071563" y="375047"/>
            <a:ext cx="12487200" cy="18216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38" name="Google Shape;138;g28a8df09b23_0_2538"/>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ullets &amp; Photo">
  <p:cSld name="Title, Bullets &amp; Photo">
    <p:spTree>
      <p:nvGrpSpPr>
        <p:cNvPr id="139" name="Shape 139"/>
        <p:cNvGrpSpPr/>
        <p:nvPr/>
      </p:nvGrpSpPr>
      <p:grpSpPr>
        <a:xfrm>
          <a:off x="0" y="0"/>
          <a:ext cx="0" cy="0"/>
          <a:chOff x="0" y="0"/>
          <a:chExt cx="0" cy="0"/>
        </a:xfrm>
      </p:grpSpPr>
      <p:sp>
        <p:nvSpPr>
          <p:cNvPr id="140" name="Google Shape;140;g28a8df09b23_0_2541"/>
          <p:cNvSpPr/>
          <p:nvPr>
            <p:ph idx="2" type="pic"/>
          </p:nvPr>
        </p:nvSpPr>
        <p:spPr>
          <a:xfrm>
            <a:off x="7558088" y="2196703"/>
            <a:ext cx="6000900" cy="5304300"/>
          </a:xfrm>
          <a:prstGeom prst="rect">
            <a:avLst/>
          </a:prstGeom>
          <a:noFill/>
          <a:ln>
            <a:noFill/>
          </a:ln>
        </p:spPr>
      </p:sp>
      <p:sp>
        <p:nvSpPr>
          <p:cNvPr id="141" name="Google Shape;141;g28a8df09b23_0_2541"/>
          <p:cNvSpPr txBox="1"/>
          <p:nvPr>
            <p:ph type="title"/>
          </p:nvPr>
        </p:nvSpPr>
        <p:spPr>
          <a:xfrm>
            <a:off x="1071563" y="375047"/>
            <a:ext cx="12487200" cy="18216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42" name="Google Shape;142;g28a8df09b23_0_2541"/>
          <p:cNvSpPr txBox="1"/>
          <p:nvPr>
            <p:ph idx="1" type="body"/>
          </p:nvPr>
        </p:nvSpPr>
        <p:spPr>
          <a:xfrm>
            <a:off x="1071563" y="2196703"/>
            <a:ext cx="6000900" cy="5304300"/>
          </a:xfrm>
          <a:prstGeom prst="rect">
            <a:avLst/>
          </a:prstGeom>
          <a:noFill/>
          <a:ln>
            <a:noFill/>
          </a:ln>
        </p:spPr>
        <p:txBody>
          <a:bodyPr anchorCtr="0" anchor="ctr" bIns="50800" lIns="50800" spcFirstLastPara="1" rIns="50800" wrap="square" tIns="50800">
            <a:normAutofit/>
          </a:bodyPr>
          <a:lstStyle>
            <a:lvl1pPr indent="-361950" lvl="0" marL="457200" algn="l">
              <a:lnSpc>
                <a:spcPct val="100000"/>
              </a:lnSpc>
              <a:spcBef>
                <a:spcPts val="3200"/>
              </a:spcBef>
              <a:spcAft>
                <a:spcPts val="0"/>
              </a:spcAft>
              <a:buClr>
                <a:srgbClr val="000000"/>
              </a:buClr>
              <a:buSzPts val="2100"/>
              <a:buFont typeface="Helvetica Neue Light"/>
              <a:buChar char="•"/>
              <a:defRPr sz="2800"/>
            </a:lvl1pPr>
            <a:lvl2pPr indent="-361950" lvl="1" marL="914400" algn="l">
              <a:lnSpc>
                <a:spcPct val="100000"/>
              </a:lnSpc>
              <a:spcBef>
                <a:spcPts val="3200"/>
              </a:spcBef>
              <a:spcAft>
                <a:spcPts val="0"/>
              </a:spcAft>
              <a:buClr>
                <a:srgbClr val="000000"/>
              </a:buClr>
              <a:buSzPts val="2100"/>
              <a:buFont typeface="Helvetica Neue Light"/>
              <a:buChar char="•"/>
              <a:defRPr sz="2800"/>
            </a:lvl2pPr>
            <a:lvl3pPr indent="-361950" lvl="2" marL="1371600" algn="l">
              <a:lnSpc>
                <a:spcPct val="100000"/>
              </a:lnSpc>
              <a:spcBef>
                <a:spcPts val="3200"/>
              </a:spcBef>
              <a:spcAft>
                <a:spcPts val="0"/>
              </a:spcAft>
              <a:buClr>
                <a:srgbClr val="000000"/>
              </a:buClr>
              <a:buSzPts val="2100"/>
              <a:buFont typeface="Helvetica Neue Light"/>
              <a:buChar char="•"/>
              <a:defRPr sz="2800"/>
            </a:lvl3pPr>
            <a:lvl4pPr indent="-361950" lvl="3" marL="1828800" algn="l">
              <a:lnSpc>
                <a:spcPct val="100000"/>
              </a:lnSpc>
              <a:spcBef>
                <a:spcPts val="3200"/>
              </a:spcBef>
              <a:spcAft>
                <a:spcPts val="0"/>
              </a:spcAft>
              <a:buClr>
                <a:srgbClr val="000000"/>
              </a:buClr>
              <a:buSzPts val="2100"/>
              <a:buFont typeface="Helvetica Neue Light"/>
              <a:buChar char="•"/>
              <a:defRPr sz="2800"/>
            </a:lvl4pPr>
            <a:lvl5pPr indent="-361950" lvl="4" marL="2286000" algn="l">
              <a:lnSpc>
                <a:spcPct val="100000"/>
              </a:lnSpc>
              <a:spcBef>
                <a:spcPts val="3200"/>
              </a:spcBef>
              <a:spcAft>
                <a:spcPts val="0"/>
              </a:spcAft>
              <a:buClr>
                <a:srgbClr val="000000"/>
              </a:buClr>
              <a:buSzPts val="2100"/>
              <a:buFont typeface="Helvetica Neue Light"/>
              <a:buChar char="•"/>
              <a:defRPr sz="28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43" name="Google Shape;143;g28a8df09b23_0_2541"/>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s">
  <p:cSld name="Bullets">
    <p:spTree>
      <p:nvGrpSpPr>
        <p:cNvPr id="144" name="Shape 144"/>
        <p:cNvGrpSpPr/>
        <p:nvPr/>
      </p:nvGrpSpPr>
      <p:grpSpPr>
        <a:xfrm>
          <a:off x="0" y="0"/>
          <a:ext cx="0" cy="0"/>
          <a:chOff x="0" y="0"/>
          <a:chExt cx="0" cy="0"/>
        </a:xfrm>
      </p:grpSpPr>
      <p:sp>
        <p:nvSpPr>
          <p:cNvPr id="145" name="Google Shape;145;g28a8df09b23_0_2546"/>
          <p:cNvSpPr txBox="1"/>
          <p:nvPr>
            <p:ph idx="1" type="body"/>
          </p:nvPr>
        </p:nvSpPr>
        <p:spPr>
          <a:xfrm>
            <a:off x="1071563" y="1071563"/>
            <a:ext cx="12487200" cy="6086400"/>
          </a:xfrm>
          <a:prstGeom prst="rect">
            <a:avLst/>
          </a:prstGeom>
          <a:noFill/>
          <a:ln>
            <a:noFill/>
          </a:ln>
        </p:spPr>
        <p:txBody>
          <a:bodyPr anchorCtr="0" anchor="ctr" bIns="50800" lIns="50800" spcFirstLastPara="1" rIns="50800" wrap="square" tIns="50800">
            <a:normAutofit/>
          </a:bodyPr>
          <a:lstStyle>
            <a:lvl1pPr indent="-314325" lvl="0" marL="457200" algn="l">
              <a:lnSpc>
                <a:spcPct val="100000"/>
              </a:lnSpc>
              <a:spcBef>
                <a:spcPts val="4200"/>
              </a:spcBef>
              <a:spcAft>
                <a:spcPts val="0"/>
              </a:spcAft>
              <a:buClr>
                <a:srgbClr val="000000"/>
              </a:buClr>
              <a:buSzPts val="1350"/>
              <a:buChar char="•"/>
              <a:defRPr/>
            </a:lvl1pPr>
            <a:lvl2pPr indent="-314325" lvl="1" marL="914400" algn="l">
              <a:lnSpc>
                <a:spcPct val="100000"/>
              </a:lnSpc>
              <a:spcBef>
                <a:spcPts val="4200"/>
              </a:spcBef>
              <a:spcAft>
                <a:spcPts val="0"/>
              </a:spcAft>
              <a:buClr>
                <a:srgbClr val="000000"/>
              </a:buClr>
              <a:buSzPts val="1350"/>
              <a:buChar char="•"/>
              <a:defRPr/>
            </a:lvl2pPr>
            <a:lvl3pPr indent="-314325" lvl="2" marL="1371600" algn="l">
              <a:lnSpc>
                <a:spcPct val="100000"/>
              </a:lnSpc>
              <a:spcBef>
                <a:spcPts val="4200"/>
              </a:spcBef>
              <a:spcAft>
                <a:spcPts val="0"/>
              </a:spcAft>
              <a:buClr>
                <a:srgbClr val="000000"/>
              </a:buClr>
              <a:buSzPts val="1350"/>
              <a:buChar char="•"/>
              <a:defRPr/>
            </a:lvl3pPr>
            <a:lvl4pPr indent="-314325" lvl="3" marL="1828800" algn="l">
              <a:lnSpc>
                <a:spcPct val="100000"/>
              </a:lnSpc>
              <a:spcBef>
                <a:spcPts val="4200"/>
              </a:spcBef>
              <a:spcAft>
                <a:spcPts val="0"/>
              </a:spcAft>
              <a:buClr>
                <a:srgbClr val="000000"/>
              </a:buClr>
              <a:buSzPts val="1350"/>
              <a:buChar char="•"/>
              <a:defRPr/>
            </a:lvl4pPr>
            <a:lvl5pPr indent="-314325" lvl="4" marL="2286000" algn="l">
              <a:lnSpc>
                <a:spcPct val="100000"/>
              </a:lnSpc>
              <a:spcBef>
                <a:spcPts val="4200"/>
              </a:spcBef>
              <a:spcAft>
                <a:spcPts val="0"/>
              </a:spcAft>
              <a:buClr>
                <a:srgbClr val="000000"/>
              </a:buClr>
              <a:buSzPts val="1350"/>
              <a:buChar char="•"/>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46" name="Google Shape;146;g28a8df09b23_0_2546"/>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3 Up">
  <p:cSld name="Photo - 3 Up">
    <p:spTree>
      <p:nvGrpSpPr>
        <p:cNvPr id="147" name="Shape 147"/>
        <p:cNvGrpSpPr/>
        <p:nvPr/>
      </p:nvGrpSpPr>
      <p:grpSpPr>
        <a:xfrm>
          <a:off x="0" y="0"/>
          <a:ext cx="0" cy="0"/>
          <a:chOff x="0" y="0"/>
          <a:chExt cx="0" cy="0"/>
        </a:xfrm>
      </p:grpSpPr>
      <p:sp>
        <p:nvSpPr>
          <p:cNvPr id="148" name="Google Shape;148;g28a8df09b23_0_2549"/>
          <p:cNvSpPr/>
          <p:nvPr>
            <p:ph idx="2" type="pic"/>
          </p:nvPr>
        </p:nvSpPr>
        <p:spPr>
          <a:xfrm>
            <a:off x="7558088" y="4296966"/>
            <a:ext cx="6000900" cy="3182400"/>
          </a:xfrm>
          <a:prstGeom prst="rect">
            <a:avLst/>
          </a:prstGeom>
          <a:noFill/>
          <a:ln>
            <a:noFill/>
          </a:ln>
        </p:spPr>
      </p:sp>
      <p:sp>
        <p:nvSpPr>
          <p:cNvPr id="149" name="Google Shape;149;g28a8df09b23_0_2549"/>
          <p:cNvSpPr/>
          <p:nvPr>
            <p:ph idx="3" type="pic"/>
          </p:nvPr>
        </p:nvSpPr>
        <p:spPr>
          <a:xfrm>
            <a:off x="7565083" y="750094"/>
            <a:ext cx="6000900" cy="3182400"/>
          </a:xfrm>
          <a:prstGeom prst="rect">
            <a:avLst/>
          </a:prstGeom>
          <a:noFill/>
          <a:ln>
            <a:noFill/>
          </a:ln>
        </p:spPr>
      </p:sp>
      <p:sp>
        <p:nvSpPr>
          <p:cNvPr id="150" name="Google Shape;150;g28a8df09b23_0_2549"/>
          <p:cNvSpPr/>
          <p:nvPr>
            <p:ph idx="4" type="pic"/>
          </p:nvPr>
        </p:nvSpPr>
        <p:spPr>
          <a:xfrm>
            <a:off x="1071563" y="750094"/>
            <a:ext cx="6000900" cy="6729300"/>
          </a:xfrm>
          <a:prstGeom prst="rect">
            <a:avLst/>
          </a:prstGeom>
          <a:noFill/>
          <a:ln>
            <a:noFill/>
          </a:ln>
        </p:spPr>
      </p:sp>
      <p:sp>
        <p:nvSpPr>
          <p:cNvPr id="151" name="Google Shape;151;g28a8df09b23_0_2549"/>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152" name="Shape 152"/>
        <p:cNvGrpSpPr/>
        <p:nvPr/>
      </p:nvGrpSpPr>
      <p:grpSpPr>
        <a:xfrm>
          <a:off x="0" y="0"/>
          <a:ext cx="0" cy="0"/>
          <a:chOff x="0" y="0"/>
          <a:chExt cx="0" cy="0"/>
        </a:xfrm>
      </p:grpSpPr>
      <p:sp>
        <p:nvSpPr>
          <p:cNvPr id="153" name="Google Shape;153;g28a8df09b23_0_2554"/>
          <p:cNvSpPr txBox="1"/>
          <p:nvPr>
            <p:ph idx="1" type="body"/>
          </p:nvPr>
        </p:nvSpPr>
        <p:spPr>
          <a:xfrm>
            <a:off x="1428750" y="5368528"/>
            <a:ext cx="11772900" cy="396600"/>
          </a:xfrm>
          <a:prstGeom prst="rect">
            <a:avLst/>
          </a:prstGeom>
          <a:noFill/>
          <a:ln>
            <a:noFill/>
          </a:ln>
        </p:spPr>
        <p:txBody>
          <a:bodyPr anchorCtr="0" anchor="t" bIns="50800" lIns="50800" spcFirstLastPara="1" rIns="50800" wrap="square" tIns="50800">
            <a:spAutoFit/>
          </a:bodyPr>
          <a:lstStyle>
            <a:lvl1pPr indent="-228600" lvl="0" marL="457200" algn="ctr">
              <a:lnSpc>
                <a:spcPct val="100000"/>
              </a:lnSpc>
              <a:spcBef>
                <a:spcPts val="0"/>
              </a:spcBef>
              <a:spcAft>
                <a:spcPts val="0"/>
              </a:spcAft>
              <a:buClr>
                <a:srgbClr val="000000"/>
              </a:buClr>
              <a:buSzPts val="2400"/>
              <a:buFont typeface="Helvetica Neue"/>
              <a:buNone/>
              <a:defRPr sz="2400">
                <a:latin typeface="Helvetica Neue"/>
                <a:ea typeface="Helvetica Neue"/>
                <a:cs typeface="Helvetica Neue"/>
                <a:sym typeface="Helvetica Neue"/>
              </a:defRPr>
            </a:lvl1pPr>
            <a:lvl2pPr indent="-314325" lvl="1" marL="914400" algn="l">
              <a:lnSpc>
                <a:spcPct val="100000"/>
              </a:lnSpc>
              <a:spcBef>
                <a:spcPts val="4200"/>
              </a:spcBef>
              <a:spcAft>
                <a:spcPts val="0"/>
              </a:spcAft>
              <a:buClr>
                <a:srgbClr val="000000"/>
              </a:buClr>
              <a:buSzPts val="1350"/>
              <a:buChar char="•"/>
              <a:defRPr/>
            </a:lvl2pPr>
            <a:lvl3pPr indent="-314325" lvl="2" marL="1371600" algn="l">
              <a:lnSpc>
                <a:spcPct val="100000"/>
              </a:lnSpc>
              <a:spcBef>
                <a:spcPts val="4200"/>
              </a:spcBef>
              <a:spcAft>
                <a:spcPts val="0"/>
              </a:spcAft>
              <a:buClr>
                <a:srgbClr val="000000"/>
              </a:buClr>
              <a:buSzPts val="1350"/>
              <a:buChar char="•"/>
              <a:defRPr/>
            </a:lvl3pPr>
            <a:lvl4pPr indent="-314325" lvl="3" marL="1828800" algn="l">
              <a:lnSpc>
                <a:spcPct val="100000"/>
              </a:lnSpc>
              <a:spcBef>
                <a:spcPts val="4200"/>
              </a:spcBef>
              <a:spcAft>
                <a:spcPts val="0"/>
              </a:spcAft>
              <a:buClr>
                <a:srgbClr val="000000"/>
              </a:buClr>
              <a:buSzPts val="1350"/>
              <a:buChar char="•"/>
              <a:defRPr/>
            </a:lvl4pPr>
            <a:lvl5pPr indent="-314325" lvl="4" marL="2286000" algn="l">
              <a:lnSpc>
                <a:spcPct val="100000"/>
              </a:lnSpc>
              <a:spcBef>
                <a:spcPts val="4200"/>
              </a:spcBef>
              <a:spcAft>
                <a:spcPts val="0"/>
              </a:spcAft>
              <a:buClr>
                <a:srgbClr val="000000"/>
              </a:buClr>
              <a:buSzPts val="1350"/>
              <a:buChar char="•"/>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54" name="Google Shape;154;g28a8df09b23_0_2554"/>
          <p:cNvSpPr txBox="1"/>
          <p:nvPr>
            <p:ph idx="2" type="body"/>
          </p:nvPr>
        </p:nvSpPr>
        <p:spPr>
          <a:xfrm>
            <a:off x="1428750" y="3600450"/>
            <a:ext cx="11772900" cy="578700"/>
          </a:xfrm>
          <a:prstGeom prst="rect">
            <a:avLst/>
          </a:prstGeom>
          <a:noFill/>
          <a:ln>
            <a:noFill/>
          </a:ln>
        </p:spPr>
        <p:txBody>
          <a:bodyPr anchorCtr="0" anchor="ctr" bIns="50800" lIns="50800" spcFirstLastPara="1" rIns="50800" wrap="square" tIns="50800">
            <a:spAutoFit/>
          </a:bodyPr>
          <a:lstStyle>
            <a:lvl1pPr indent="-228600" lvl="0" marL="457200" algn="ctr">
              <a:lnSpc>
                <a:spcPct val="100000"/>
              </a:lnSpc>
              <a:spcBef>
                <a:spcPts val="0"/>
              </a:spcBef>
              <a:spcAft>
                <a:spcPts val="0"/>
              </a:spcAft>
              <a:buClr>
                <a:srgbClr val="000000"/>
              </a:buClr>
              <a:buSzPts val="3800"/>
              <a:buFont typeface="Helvetica Neue Light"/>
              <a:buNone/>
              <a:defRPr sz="3800"/>
            </a:lvl1pPr>
            <a:lvl2pPr indent="-314325" lvl="1" marL="914400" algn="l">
              <a:lnSpc>
                <a:spcPct val="100000"/>
              </a:lnSpc>
              <a:spcBef>
                <a:spcPts val="4200"/>
              </a:spcBef>
              <a:spcAft>
                <a:spcPts val="0"/>
              </a:spcAft>
              <a:buClr>
                <a:srgbClr val="000000"/>
              </a:buClr>
              <a:buSzPts val="1350"/>
              <a:buChar char="•"/>
              <a:defRPr/>
            </a:lvl2pPr>
            <a:lvl3pPr indent="-314325" lvl="2" marL="1371600" algn="l">
              <a:lnSpc>
                <a:spcPct val="100000"/>
              </a:lnSpc>
              <a:spcBef>
                <a:spcPts val="4200"/>
              </a:spcBef>
              <a:spcAft>
                <a:spcPts val="0"/>
              </a:spcAft>
              <a:buClr>
                <a:srgbClr val="000000"/>
              </a:buClr>
              <a:buSzPts val="1350"/>
              <a:buChar char="•"/>
              <a:defRPr/>
            </a:lvl3pPr>
            <a:lvl4pPr indent="-314325" lvl="3" marL="1828800" algn="l">
              <a:lnSpc>
                <a:spcPct val="100000"/>
              </a:lnSpc>
              <a:spcBef>
                <a:spcPts val="4200"/>
              </a:spcBef>
              <a:spcAft>
                <a:spcPts val="0"/>
              </a:spcAft>
              <a:buClr>
                <a:srgbClr val="000000"/>
              </a:buClr>
              <a:buSzPts val="1350"/>
              <a:buChar char="•"/>
              <a:defRPr/>
            </a:lvl4pPr>
            <a:lvl5pPr indent="-314325" lvl="4" marL="2286000" algn="l">
              <a:lnSpc>
                <a:spcPct val="100000"/>
              </a:lnSpc>
              <a:spcBef>
                <a:spcPts val="4200"/>
              </a:spcBef>
              <a:spcAft>
                <a:spcPts val="0"/>
              </a:spcAft>
              <a:buClr>
                <a:srgbClr val="000000"/>
              </a:buClr>
              <a:buSzPts val="1350"/>
              <a:buChar char="•"/>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55" name="Google Shape;155;g28a8df09b23_0_2554"/>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p:cSld name="Photo">
    <p:spTree>
      <p:nvGrpSpPr>
        <p:cNvPr id="156" name="Shape 156"/>
        <p:cNvGrpSpPr/>
        <p:nvPr/>
      </p:nvGrpSpPr>
      <p:grpSpPr>
        <a:xfrm>
          <a:off x="0" y="0"/>
          <a:ext cx="0" cy="0"/>
          <a:chOff x="0" y="0"/>
          <a:chExt cx="0" cy="0"/>
        </a:xfrm>
      </p:grpSpPr>
      <p:sp>
        <p:nvSpPr>
          <p:cNvPr id="157" name="Google Shape;157;g28a8df09b23_0_2558"/>
          <p:cNvSpPr/>
          <p:nvPr>
            <p:ph idx="2" type="pic"/>
          </p:nvPr>
        </p:nvSpPr>
        <p:spPr>
          <a:xfrm>
            <a:off x="0" y="0"/>
            <a:ext cx="14630400" cy="8229600"/>
          </a:xfrm>
          <a:prstGeom prst="rect">
            <a:avLst/>
          </a:prstGeom>
          <a:noFill/>
          <a:ln>
            <a:noFill/>
          </a:ln>
        </p:spPr>
      </p:sp>
      <p:sp>
        <p:nvSpPr>
          <p:cNvPr id="158" name="Google Shape;158;g28a8df09b23_0_2558"/>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p:cSld name="Title &amp; Subtitle 2">
    <p:spTree>
      <p:nvGrpSpPr>
        <p:cNvPr id="159" name="Shape 159"/>
        <p:cNvGrpSpPr/>
        <p:nvPr/>
      </p:nvGrpSpPr>
      <p:grpSpPr>
        <a:xfrm>
          <a:off x="0" y="0"/>
          <a:ext cx="0" cy="0"/>
          <a:chOff x="0" y="0"/>
          <a:chExt cx="0" cy="0"/>
        </a:xfrm>
      </p:grpSpPr>
      <p:sp>
        <p:nvSpPr>
          <p:cNvPr id="160" name="Google Shape;160;g28a8df09b23_0_2561"/>
          <p:cNvSpPr txBox="1"/>
          <p:nvPr>
            <p:ph type="title"/>
          </p:nvPr>
        </p:nvSpPr>
        <p:spPr>
          <a:xfrm>
            <a:off x="1428750" y="760809"/>
            <a:ext cx="11772900" cy="2786100"/>
          </a:xfrm>
          <a:prstGeom prst="rect">
            <a:avLst/>
          </a:prstGeom>
          <a:noFill/>
          <a:ln>
            <a:noFill/>
          </a:ln>
        </p:spPr>
        <p:txBody>
          <a:bodyPr anchorCtr="0" anchor="b" bIns="50800" lIns="50800" spcFirstLastPara="1" rIns="50800" wrap="square" tIns="50800">
            <a:noAutofit/>
          </a:bodyPr>
          <a:lstStyle>
            <a:lvl1pPr lvl="0" algn="ctr">
              <a:lnSpc>
                <a:spcPct val="100000"/>
              </a:lnSpc>
              <a:spcBef>
                <a:spcPts val="0"/>
              </a:spcBef>
              <a:spcAft>
                <a:spcPts val="0"/>
              </a:spcAft>
              <a:buClr>
                <a:srgbClr val="000000"/>
              </a:buClr>
              <a:buSzPts val="11000"/>
              <a:buFont typeface="Avenir"/>
              <a:buNone/>
              <a:defRPr sz="11000">
                <a:latin typeface="Avenir"/>
                <a:ea typeface="Avenir"/>
                <a:cs typeface="Avenir"/>
                <a:sym typeface="Avenir"/>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61" name="Google Shape;161;g28a8df09b23_0_2561"/>
          <p:cNvSpPr txBox="1"/>
          <p:nvPr>
            <p:ph idx="1" type="body"/>
          </p:nvPr>
        </p:nvSpPr>
        <p:spPr>
          <a:xfrm>
            <a:off x="1428750" y="3461147"/>
            <a:ext cx="11772900" cy="1596600"/>
          </a:xfrm>
          <a:prstGeom prst="rect">
            <a:avLst/>
          </a:prstGeom>
          <a:noFill/>
          <a:ln>
            <a:noFill/>
          </a:ln>
        </p:spPr>
        <p:txBody>
          <a:bodyPr anchorCtr="0" anchor="t" bIns="50800" lIns="50800" spcFirstLastPara="1" rIns="50800" wrap="square" tIns="50800">
            <a:noAutofit/>
          </a:bodyPr>
          <a:lstStyle>
            <a:lvl1pPr indent="-228600" lvl="0" marL="457200" algn="ctr">
              <a:lnSpc>
                <a:spcPct val="100000"/>
              </a:lnSpc>
              <a:spcBef>
                <a:spcPts val="0"/>
              </a:spcBef>
              <a:spcAft>
                <a:spcPts val="0"/>
              </a:spcAft>
              <a:buClr>
                <a:srgbClr val="000000"/>
              </a:buClr>
              <a:buSzPts val="6000"/>
              <a:buFont typeface="Avenir"/>
              <a:buNone/>
              <a:defRPr sz="6000">
                <a:latin typeface="Avenir"/>
                <a:ea typeface="Avenir"/>
                <a:cs typeface="Avenir"/>
                <a:sym typeface="Avenir"/>
              </a:defRPr>
            </a:lvl1pPr>
            <a:lvl2pPr indent="-228600" lvl="1" marL="914400" algn="ctr">
              <a:lnSpc>
                <a:spcPct val="100000"/>
              </a:lnSpc>
              <a:spcBef>
                <a:spcPts val="0"/>
              </a:spcBef>
              <a:spcAft>
                <a:spcPts val="0"/>
              </a:spcAft>
              <a:buClr>
                <a:srgbClr val="000000"/>
              </a:buClr>
              <a:buSzPts val="3600"/>
              <a:buFont typeface="Avenir"/>
              <a:buNone/>
              <a:defRPr>
                <a:latin typeface="Avenir"/>
                <a:ea typeface="Avenir"/>
                <a:cs typeface="Avenir"/>
                <a:sym typeface="Avenir"/>
              </a:defRPr>
            </a:lvl2pPr>
            <a:lvl3pPr indent="-228600" lvl="2" marL="1371600" algn="ctr">
              <a:lnSpc>
                <a:spcPct val="100000"/>
              </a:lnSpc>
              <a:spcBef>
                <a:spcPts val="0"/>
              </a:spcBef>
              <a:spcAft>
                <a:spcPts val="0"/>
              </a:spcAft>
              <a:buClr>
                <a:srgbClr val="000000"/>
              </a:buClr>
              <a:buSzPts val="3600"/>
              <a:buFont typeface="Avenir"/>
              <a:buNone/>
              <a:defRPr>
                <a:latin typeface="Avenir"/>
                <a:ea typeface="Avenir"/>
                <a:cs typeface="Avenir"/>
                <a:sym typeface="Avenir"/>
              </a:defRPr>
            </a:lvl3pPr>
            <a:lvl4pPr indent="-228600" lvl="3" marL="1828800" algn="ctr">
              <a:lnSpc>
                <a:spcPct val="100000"/>
              </a:lnSpc>
              <a:spcBef>
                <a:spcPts val="0"/>
              </a:spcBef>
              <a:spcAft>
                <a:spcPts val="0"/>
              </a:spcAft>
              <a:buClr>
                <a:srgbClr val="000000"/>
              </a:buClr>
              <a:buSzPts val="3600"/>
              <a:buFont typeface="Avenir"/>
              <a:buNone/>
              <a:defRPr>
                <a:latin typeface="Avenir"/>
                <a:ea typeface="Avenir"/>
                <a:cs typeface="Avenir"/>
                <a:sym typeface="Avenir"/>
              </a:defRPr>
            </a:lvl4pPr>
            <a:lvl5pPr indent="-228600" lvl="4" marL="2286000" algn="ctr">
              <a:lnSpc>
                <a:spcPct val="100000"/>
              </a:lnSpc>
              <a:spcBef>
                <a:spcPts val="0"/>
              </a:spcBef>
              <a:spcAft>
                <a:spcPts val="0"/>
              </a:spcAft>
              <a:buClr>
                <a:srgbClr val="000000"/>
              </a:buClr>
              <a:buSzPts val="3600"/>
              <a:buFont typeface="Avenir"/>
              <a:buNone/>
              <a:defRPr>
                <a:latin typeface="Avenir"/>
                <a:ea typeface="Avenir"/>
                <a:cs typeface="Avenir"/>
                <a:sym typeface="Avenir"/>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pic>
        <p:nvPicPr>
          <p:cNvPr descr="Depositphotos_63159269_original.jpg" id="162" name="Google Shape;162;g28a8df09b23_0_2561"/>
          <p:cNvPicPr preferRelativeResize="0"/>
          <p:nvPr/>
        </p:nvPicPr>
        <p:blipFill rotWithShape="1">
          <a:blip r:embed="rId2">
            <a:alphaModFix/>
          </a:blip>
          <a:srcRect b="0" l="0" r="0" t="0"/>
          <a:stretch/>
        </p:blipFill>
        <p:spPr>
          <a:xfrm rot="-5751824">
            <a:off x="306691" y="4811720"/>
            <a:ext cx="11450614" cy="12620283"/>
          </a:xfrm>
          <a:prstGeom prst="rect">
            <a:avLst/>
          </a:prstGeom>
          <a:noFill/>
          <a:ln>
            <a:noFill/>
          </a:ln>
        </p:spPr>
      </p:pic>
      <p:pic>
        <p:nvPicPr>
          <p:cNvPr descr="EC Only Logo copy.jpg" id="163" name="Google Shape;163;g28a8df09b23_0_2561"/>
          <p:cNvPicPr preferRelativeResize="0"/>
          <p:nvPr/>
        </p:nvPicPr>
        <p:blipFill rotWithShape="1">
          <a:blip r:embed="rId3">
            <a:alphaModFix/>
          </a:blip>
          <a:srcRect b="0" l="0" r="0" t="0"/>
          <a:stretch/>
        </p:blipFill>
        <p:spPr>
          <a:xfrm>
            <a:off x="375194" y="7008019"/>
            <a:ext cx="1047341" cy="1032428"/>
          </a:xfrm>
          <a:prstGeom prst="rect">
            <a:avLst/>
          </a:prstGeom>
          <a:noFill/>
          <a:ln>
            <a:noFill/>
          </a:ln>
        </p:spPr>
      </p:pic>
      <p:sp>
        <p:nvSpPr>
          <p:cNvPr id="164" name="Google Shape;164;g28a8df09b23_0_2561"/>
          <p:cNvSpPr txBox="1"/>
          <p:nvPr>
            <p:ph idx="12" type="sldNum"/>
          </p:nvPr>
        </p:nvSpPr>
        <p:spPr>
          <a:xfrm>
            <a:off x="7115175" y="7811691"/>
            <a:ext cx="3858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1pPr>
            <a:lvl2pPr indent="0" lvl="1"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2pPr>
            <a:lvl3pPr indent="0" lvl="2"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3pPr>
            <a:lvl4pPr indent="0" lvl="3"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4pPr>
            <a:lvl5pPr indent="0" lvl="4"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5pPr>
            <a:lvl6pPr indent="0" lvl="5"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6pPr>
            <a:lvl7pPr indent="0" lvl="6"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7pPr>
            <a:lvl8pPr indent="0" lvl="7"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8pPr>
            <a:lvl9pPr indent="0" lvl="8"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1">
  <p:cSld name="TITLE_2">
    <p:spTree>
      <p:nvGrpSpPr>
        <p:cNvPr id="19" name="Shape 19"/>
        <p:cNvGrpSpPr/>
        <p:nvPr/>
      </p:nvGrpSpPr>
      <p:grpSpPr>
        <a:xfrm>
          <a:off x="0" y="0"/>
          <a:ext cx="0" cy="0"/>
          <a:chOff x="0" y="0"/>
          <a:chExt cx="0" cy="0"/>
        </a:xfrm>
      </p:grpSpPr>
      <p:sp>
        <p:nvSpPr>
          <p:cNvPr id="20" name="Google Shape;20;g28a8df09b23_0_1410"/>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1" name="Google Shape;21;g28a8df09b23_0_1410"/>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22" name="Google Shape;22;g28a8df09b23_0_1410"/>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enter">
  <p:cSld name="Title - Center">
    <p:spTree>
      <p:nvGrpSpPr>
        <p:cNvPr id="165" name="Shape 165"/>
        <p:cNvGrpSpPr/>
        <p:nvPr/>
      </p:nvGrpSpPr>
      <p:grpSpPr>
        <a:xfrm>
          <a:off x="0" y="0"/>
          <a:ext cx="0" cy="0"/>
          <a:chOff x="0" y="0"/>
          <a:chExt cx="0" cy="0"/>
        </a:xfrm>
      </p:grpSpPr>
      <p:sp>
        <p:nvSpPr>
          <p:cNvPr id="166" name="Google Shape;166;g28a8df09b23_0_2567"/>
          <p:cNvSpPr txBox="1"/>
          <p:nvPr>
            <p:ph type="title"/>
          </p:nvPr>
        </p:nvSpPr>
        <p:spPr>
          <a:xfrm>
            <a:off x="1428750" y="2721769"/>
            <a:ext cx="11772900" cy="2786100"/>
          </a:xfrm>
          <a:prstGeom prst="rect">
            <a:avLst/>
          </a:prstGeom>
          <a:noFill/>
          <a:ln>
            <a:noFill/>
          </a:ln>
        </p:spPr>
        <p:txBody>
          <a:bodyPr anchorCtr="0" anchor="ctr"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67" name="Google Shape;167;g28a8df09b23_0_2567"/>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hoto - Vertical">
  <p:cSld name="Photo - Vertical">
    <p:spTree>
      <p:nvGrpSpPr>
        <p:cNvPr id="168" name="Shape 168"/>
        <p:cNvGrpSpPr/>
        <p:nvPr/>
      </p:nvGrpSpPr>
      <p:grpSpPr>
        <a:xfrm>
          <a:off x="0" y="0"/>
          <a:ext cx="0" cy="0"/>
          <a:chOff x="0" y="0"/>
          <a:chExt cx="0" cy="0"/>
        </a:xfrm>
      </p:grpSpPr>
      <p:sp>
        <p:nvSpPr>
          <p:cNvPr id="169" name="Google Shape;169;g28a8df09b23_0_2570"/>
          <p:cNvSpPr/>
          <p:nvPr>
            <p:ph idx="2" type="pic"/>
          </p:nvPr>
        </p:nvSpPr>
        <p:spPr>
          <a:xfrm>
            <a:off x="7558088" y="535781"/>
            <a:ext cx="6000900" cy="6943800"/>
          </a:xfrm>
          <a:prstGeom prst="rect">
            <a:avLst/>
          </a:prstGeom>
          <a:noFill/>
          <a:ln>
            <a:noFill/>
          </a:ln>
        </p:spPr>
      </p:sp>
      <p:sp>
        <p:nvSpPr>
          <p:cNvPr id="170" name="Google Shape;170;g28a8df09b23_0_2570"/>
          <p:cNvSpPr txBox="1"/>
          <p:nvPr>
            <p:ph type="title"/>
          </p:nvPr>
        </p:nvSpPr>
        <p:spPr>
          <a:xfrm>
            <a:off x="1071563" y="535781"/>
            <a:ext cx="6000900" cy="33648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6000"/>
              <a:buFont typeface="Helvetica Neue Light"/>
              <a:buNone/>
              <a:defRPr sz="6000"/>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171" name="Google Shape;171;g28a8df09b23_0_2570"/>
          <p:cNvSpPr txBox="1"/>
          <p:nvPr>
            <p:ph idx="1" type="body"/>
          </p:nvPr>
        </p:nvSpPr>
        <p:spPr>
          <a:xfrm>
            <a:off x="1071563" y="4018359"/>
            <a:ext cx="6000900" cy="34611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172" name="Google Shape;172;g28a8df09b23_0_2570"/>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2">
    <p:spTree>
      <p:nvGrpSpPr>
        <p:cNvPr id="173" name="Shape 173"/>
        <p:cNvGrpSpPr/>
        <p:nvPr/>
      </p:nvGrpSpPr>
      <p:grpSpPr>
        <a:xfrm>
          <a:off x="0" y="0"/>
          <a:ext cx="0" cy="0"/>
          <a:chOff x="0" y="0"/>
          <a:chExt cx="0" cy="0"/>
        </a:xfrm>
      </p:grpSpPr>
      <p:sp>
        <p:nvSpPr>
          <p:cNvPr id="174" name="Google Shape;174;g28a8df09b23_0_2575"/>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75" name="Google Shape;175;g28a8df09b23_0_2575"/>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76" name="Google Shape;176;g28a8df09b23_0_2575"/>
          <p:cNvSpPr txBox="1"/>
          <p:nvPr>
            <p:ph idx="12" type="sldNum"/>
          </p:nvPr>
        </p:nvSpPr>
        <p:spPr>
          <a:xfrm>
            <a:off x="13555933" y="7461147"/>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4">
    <p:spTree>
      <p:nvGrpSpPr>
        <p:cNvPr id="177" name="Shape 177"/>
        <p:cNvGrpSpPr/>
        <p:nvPr/>
      </p:nvGrpSpPr>
      <p:grpSpPr>
        <a:xfrm>
          <a:off x="0" y="0"/>
          <a:ext cx="0" cy="0"/>
          <a:chOff x="0" y="0"/>
          <a:chExt cx="0" cy="0"/>
        </a:xfrm>
      </p:grpSpPr>
      <p:sp>
        <p:nvSpPr>
          <p:cNvPr id="178" name="Google Shape;178;g28a8df09b23_0_2583"/>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79" name="Google Shape;179;g28a8df09b23_0_2583"/>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80" name="Google Shape;180;g28a8df09b23_0_2583"/>
          <p:cNvSpPr txBox="1"/>
          <p:nvPr>
            <p:ph idx="12" type="sldNum"/>
          </p:nvPr>
        </p:nvSpPr>
        <p:spPr>
          <a:xfrm>
            <a:off x="13555933" y="7461148"/>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6">
  <p:cSld name="TITLE_8">
    <p:spTree>
      <p:nvGrpSpPr>
        <p:cNvPr id="181" name="Shape 181"/>
        <p:cNvGrpSpPr/>
        <p:nvPr/>
      </p:nvGrpSpPr>
      <p:grpSpPr>
        <a:xfrm>
          <a:off x="0" y="0"/>
          <a:ext cx="0" cy="0"/>
          <a:chOff x="0" y="0"/>
          <a:chExt cx="0" cy="0"/>
        </a:xfrm>
      </p:grpSpPr>
      <p:sp>
        <p:nvSpPr>
          <p:cNvPr id="182" name="Google Shape;182;g30e3ea0c6ce_2_104"/>
          <p:cNvSpPr txBox="1"/>
          <p:nvPr>
            <p:ph type="ctrTitle"/>
          </p:nvPr>
        </p:nvSpPr>
        <p:spPr>
          <a:xfrm>
            <a:off x="498733" y="1191320"/>
            <a:ext cx="13632900" cy="328410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8300"/>
              <a:buNone/>
              <a:defRPr sz="8300"/>
            </a:lvl1pPr>
            <a:lvl2pPr lvl="1" algn="ctr">
              <a:lnSpc>
                <a:spcPct val="100000"/>
              </a:lnSpc>
              <a:spcBef>
                <a:spcPts val="0"/>
              </a:spcBef>
              <a:spcAft>
                <a:spcPts val="0"/>
              </a:spcAft>
              <a:buSzPts val="8300"/>
              <a:buNone/>
              <a:defRPr sz="8300"/>
            </a:lvl2pPr>
            <a:lvl3pPr lvl="2" algn="ctr">
              <a:lnSpc>
                <a:spcPct val="100000"/>
              </a:lnSpc>
              <a:spcBef>
                <a:spcPts val="0"/>
              </a:spcBef>
              <a:spcAft>
                <a:spcPts val="0"/>
              </a:spcAft>
              <a:buSzPts val="8300"/>
              <a:buNone/>
              <a:defRPr sz="8300"/>
            </a:lvl3pPr>
            <a:lvl4pPr lvl="3" algn="ctr">
              <a:lnSpc>
                <a:spcPct val="100000"/>
              </a:lnSpc>
              <a:spcBef>
                <a:spcPts val="0"/>
              </a:spcBef>
              <a:spcAft>
                <a:spcPts val="0"/>
              </a:spcAft>
              <a:buSzPts val="8300"/>
              <a:buNone/>
              <a:defRPr sz="8300"/>
            </a:lvl4pPr>
            <a:lvl5pPr lvl="4" algn="ctr">
              <a:lnSpc>
                <a:spcPct val="100000"/>
              </a:lnSpc>
              <a:spcBef>
                <a:spcPts val="0"/>
              </a:spcBef>
              <a:spcAft>
                <a:spcPts val="0"/>
              </a:spcAft>
              <a:buSzPts val="8300"/>
              <a:buNone/>
              <a:defRPr sz="8300"/>
            </a:lvl5pPr>
            <a:lvl6pPr lvl="5" algn="ctr">
              <a:lnSpc>
                <a:spcPct val="100000"/>
              </a:lnSpc>
              <a:spcBef>
                <a:spcPts val="0"/>
              </a:spcBef>
              <a:spcAft>
                <a:spcPts val="0"/>
              </a:spcAft>
              <a:buSzPts val="8300"/>
              <a:buNone/>
              <a:defRPr sz="8300"/>
            </a:lvl6pPr>
            <a:lvl7pPr lvl="6" algn="ctr">
              <a:lnSpc>
                <a:spcPct val="100000"/>
              </a:lnSpc>
              <a:spcBef>
                <a:spcPts val="0"/>
              </a:spcBef>
              <a:spcAft>
                <a:spcPts val="0"/>
              </a:spcAft>
              <a:buSzPts val="8300"/>
              <a:buNone/>
              <a:defRPr sz="8300"/>
            </a:lvl7pPr>
            <a:lvl8pPr lvl="7" algn="ctr">
              <a:lnSpc>
                <a:spcPct val="100000"/>
              </a:lnSpc>
              <a:spcBef>
                <a:spcPts val="0"/>
              </a:spcBef>
              <a:spcAft>
                <a:spcPts val="0"/>
              </a:spcAft>
              <a:buSzPts val="8300"/>
              <a:buNone/>
              <a:defRPr sz="8300"/>
            </a:lvl8pPr>
            <a:lvl9pPr lvl="8" algn="ctr">
              <a:lnSpc>
                <a:spcPct val="100000"/>
              </a:lnSpc>
              <a:spcBef>
                <a:spcPts val="0"/>
              </a:spcBef>
              <a:spcAft>
                <a:spcPts val="0"/>
              </a:spcAft>
              <a:buSzPts val="8300"/>
              <a:buNone/>
              <a:defRPr sz="8300"/>
            </a:lvl9pPr>
          </a:lstStyle>
          <a:p/>
        </p:txBody>
      </p:sp>
      <p:sp>
        <p:nvSpPr>
          <p:cNvPr id="183" name="Google Shape;183;g30e3ea0c6ce_2_104"/>
          <p:cNvSpPr txBox="1"/>
          <p:nvPr>
            <p:ph idx="1" type="subTitle"/>
          </p:nvPr>
        </p:nvSpPr>
        <p:spPr>
          <a:xfrm>
            <a:off x="498720" y="4534600"/>
            <a:ext cx="13632900" cy="126810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4500"/>
              <a:buNone/>
              <a:defRPr sz="4500"/>
            </a:lvl1pPr>
            <a:lvl2pPr lvl="1" algn="ctr">
              <a:lnSpc>
                <a:spcPct val="100000"/>
              </a:lnSpc>
              <a:spcBef>
                <a:spcPts val="0"/>
              </a:spcBef>
              <a:spcAft>
                <a:spcPts val="0"/>
              </a:spcAft>
              <a:buSzPts val="4500"/>
              <a:buNone/>
              <a:defRPr sz="4500"/>
            </a:lvl2pPr>
            <a:lvl3pPr lvl="2" algn="ctr">
              <a:lnSpc>
                <a:spcPct val="100000"/>
              </a:lnSpc>
              <a:spcBef>
                <a:spcPts val="0"/>
              </a:spcBef>
              <a:spcAft>
                <a:spcPts val="0"/>
              </a:spcAft>
              <a:buSzPts val="4500"/>
              <a:buNone/>
              <a:defRPr sz="4500"/>
            </a:lvl3pPr>
            <a:lvl4pPr lvl="3" algn="ctr">
              <a:lnSpc>
                <a:spcPct val="100000"/>
              </a:lnSpc>
              <a:spcBef>
                <a:spcPts val="0"/>
              </a:spcBef>
              <a:spcAft>
                <a:spcPts val="0"/>
              </a:spcAft>
              <a:buSzPts val="4500"/>
              <a:buNone/>
              <a:defRPr sz="4500"/>
            </a:lvl4pPr>
            <a:lvl5pPr lvl="4" algn="ctr">
              <a:lnSpc>
                <a:spcPct val="100000"/>
              </a:lnSpc>
              <a:spcBef>
                <a:spcPts val="0"/>
              </a:spcBef>
              <a:spcAft>
                <a:spcPts val="0"/>
              </a:spcAft>
              <a:buSzPts val="4500"/>
              <a:buNone/>
              <a:defRPr sz="4500"/>
            </a:lvl5pPr>
            <a:lvl6pPr lvl="5" algn="ctr">
              <a:lnSpc>
                <a:spcPct val="100000"/>
              </a:lnSpc>
              <a:spcBef>
                <a:spcPts val="0"/>
              </a:spcBef>
              <a:spcAft>
                <a:spcPts val="0"/>
              </a:spcAft>
              <a:buSzPts val="4500"/>
              <a:buNone/>
              <a:defRPr sz="4500"/>
            </a:lvl6pPr>
            <a:lvl7pPr lvl="6" algn="ctr">
              <a:lnSpc>
                <a:spcPct val="100000"/>
              </a:lnSpc>
              <a:spcBef>
                <a:spcPts val="0"/>
              </a:spcBef>
              <a:spcAft>
                <a:spcPts val="0"/>
              </a:spcAft>
              <a:buSzPts val="4500"/>
              <a:buNone/>
              <a:defRPr sz="4500"/>
            </a:lvl7pPr>
            <a:lvl8pPr lvl="7" algn="ctr">
              <a:lnSpc>
                <a:spcPct val="100000"/>
              </a:lnSpc>
              <a:spcBef>
                <a:spcPts val="0"/>
              </a:spcBef>
              <a:spcAft>
                <a:spcPts val="0"/>
              </a:spcAft>
              <a:buSzPts val="4500"/>
              <a:buNone/>
              <a:defRPr sz="4500"/>
            </a:lvl8pPr>
            <a:lvl9pPr lvl="8" algn="ctr">
              <a:lnSpc>
                <a:spcPct val="100000"/>
              </a:lnSpc>
              <a:spcBef>
                <a:spcPts val="0"/>
              </a:spcBef>
              <a:spcAft>
                <a:spcPts val="0"/>
              </a:spcAft>
              <a:buSzPts val="4500"/>
              <a:buNone/>
              <a:defRPr sz="4500"/>
            </a:lvl9pPr>
          </a:lstStyle>
          <a:p/>
        </p:txBody>
      </p:sp>
      <p:sp>
        <p:nvSpPr>
          <p:cNvPr id="184" name="Google Shape;184;g30e3ea0c6ce_2_104"/>
          <p:cNvSpPr txBox="1"/>
          <p:nvPr>
            <p:ph idx="12" type="sldNum"/>
          </p:nvPr>
        </p:nvSpPr>
        <p:spPr>
          <a:xfrm>
            <a:off x="13555933" y="7461148"/>
            <a:ext cx="877800" cy="62970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2">
  <p:cSld name="TITLE_3">
    <p:spTree>
      <p:nvGrpSpPr>
        <p:cNvPr id="23" name="Shape 23"/>
        <p:cNvGrpSpPr/>
        <p:nvPr/>
      </p:nvGrpSpPr>
      <p:grpSpPr>
        <a:xfrm>
          <a:off x="0" y="0"/>
          <a:ext cx="0" cy="0"/>
          <a:chOff x="0" y="0"/>
          <a:chExt cx="0" cy="0"/>
        </a:xfrm>
      </p:grpSpPr>
      <p:sp>
        <p:nvSpPr>
          <p:cNvPr id="24" name="Google Shape;24;g28a8df09b23_0_1484"/>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5" name="Google Shape;25;g28a8df09b23_0_1484"/>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26" name="Google Shape;26;g28a8df09b23_0_1484"/>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3">
  <p:cSld name="TITLE_4">
    <p:spTree>
      <p:nvGrpSpPr>
        <p:cNvPr id="27" name="Shape 27"/>
        <p:cNvGrpSpPr/>
        <p:nvPr/>
      </p:nvGrpSpPr>
      <p:grpSpPr>
        <a:xfrm>
          <a:off x="0" y="0"/>
          <a:ext cx="0" cy="0"/>
          <a:chOff x="0" y="0"/>
          <a:chExt cx="0" cy="0"/>
        </a:xfrm>
      </p:grpSpPr>
      <p:sp>
        <p:nvSpPr>
          <p:cNvPr id="28" name="Google Shape;28;g28a8df09b23_0_1557"/>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29" name="Google Shape;29;g28a8df09b23_0_1557"/>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30" name="Google Shape;30;g28a8df09b23_0_1557"/>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4">
  <p:cSld name="Title &amp; Subtitle">
    <p:spTree>
      <p:nvGrpSpPr>
        <p:cNvPr id="31" name="Shape 31"/>
        <p:cNvGrpSpPr/>
        <p:nvPr/>
      </p:nvGrpSpPr>
      <p:grpSpPr>
        <a:xfrm>
          <a:off x="0" y="0"/>
          <a:ext cx="0" cy="0"/>
          <a:chOff x="0" y="0"/>
          <a:chExt cx="0" cy="0"/>
        </a:xfrm>
      </p:grpSpPr>
      <p:sp>
        <p:nvSpPr>
          <p:cNvPr id="32" name="Google Shape;32;g28a8df09b23_0_1632"/>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Autofit/>
          </a:bodyPr>
          <a:lstStyle>
            <a:lvl1pPr lvl="0" algn="ctr">
              <a:lnSpc>
                <a:spcPct val="100000"/>
              </a:lnSpc>
              <a:spcBef>
                <a:spcPts val="0"/>
              </a:spcBef>
              <a:spcAft>
                <a:spcPts val="0"/>
              </a:spcAft>
              <a:buClr>
                <a:srgbClr val="000000"/>
              </a:buClr>
              <a:buSzPts val="8400"/>
              <a:buFont typeface="Gill Sans"/>
              <a:buNone/>
              <a:defRPr sz="8400">
                <a:latin typeface="Gill Sans"/>
                <a:ea typeface="Gill Sans"/>
                <a:cs typeface="Gill Sans"/>
                <a:sym typeface="Gill Sans"/>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33" name="Google Shape;33;g28a8df09b23_0_1632"/>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Autofit/>
          </a:bodyPr>
          <a:lstStyle>
            <a:lvl1pPr indent="-228600" lvl="0" marL="4572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1pPr>
            <a:lvl2pPr indent="-228600" lvl="1" marL="9144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2pPr>
            <a:lvl3pPr indent="-228600" lvl="2" marL="13716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3pPr>
            <a:lvl4pPr indent="-228600" lvl="3" marL="18288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4pPr>
            <a:lvl5pPr indent="-228600" lvl="4" marL="2286000" algn="ctr">
              <a:lnSpc>
                <a:spcPct val="100000"/>
              </a:lnSpc>
              <a:spcBef>
                <a:spcPts val="0"/>
              </a:spcBef>
              <a:spcAft>
                <a:spcPts val="0"/>
              </a:spcAft>
              <a:buClr>
                <a:srgbClr val="000000"/>
              </a:buClr>
              <a:buSzPts val="3600"/>
              <a:buFont typeface="Gill Sans"/>
              <a:buNone/>
              <a:defRPr>
                <a:latin typeface="Gill Sans"/>
                <a:ea typeface="Gill Sans"/>
                <a:cs typeface="Gill Sans"/>
                <a:sym typeface="Gill Sans"/>
              </a:defRPr>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34" name="Google Shape;34;g28a8df09b23_0_1632"/>
          <p:cNvSpPr txBox="1"/>
          <p:nvPr>
            <p:ph idx="12" type="sldNum"/>
          </p:nvPr>
        </p:nvSpPr>
        <p:spPr>
          <a:xfrm>
            <a:off x="7115175" y="7811691"/>
            <a:ext cx="3858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1pPr>
            <a:lvl2pPr indent="0" lvl="1"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2pPr>
            <a:lvl3pPr indent="0" lvl="2"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3pPr>
            <a:lvl4pPr indent="0" lvl="3"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4pPr>
            <a:lvl5pPr indent="0" lvl="4"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5pPr>
            <a:lvl6pPr indent="0" lvl="5"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6pPr>
            <a:lvl7pPr indent="0" lvl="6"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7pPr>
            <a:lvl8pPr indent="0" lvl="7"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8pPr>
            <a:lvl9pPr indent="0" lvl="8" marL="0" marR="0" algn="ctr">
              <a:lnSpc>
                <a:spcPct val="100000"/>
              </a:lnSpc>
              <a:spcBef>
                <a:spcPts val="0"/>
              </a:spcBef>
              <a:spcAft>
                <a:spcPts val="0"/>
              </a:spcAft>
              <a:buClr>
                <a:srgbClr val="000000"/>
              </a:buClr>
              <a:buSzPts val="1800"/>
              <a:buFont typeface="Gill Sans"/>
              <a:buNone/>
              <a:defRPr b="0" i="0" sz="1800" u="none" cap="none" strike="noStrike">
                <a:solidFill>
                  <a:srgbClr val="000000"/>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g115fba60ada_51_37"/>
          <p:cNvSpPr/>
          <p:nvPr/>
        </p:nvSpPr>
        <p:spPr>
          <a:xfrm>
            <a:off x="7315200" y="-200"/>
            <a:ext cx="7315200" cy="8229600"/>
          </a:xfrm>
          <a:prstGeom prst="rect">
            <a:avLst/>
          </a:prstGeom>
          <a:solidFill>
            <a:schemeClr val="lt2"/>
          </a:solidFill>
          <a:ln>
            <a:noFill/>
          </a:ln>
        </p:spPr>
        <p:txBody>
          <a:bodyPr anchorCtr="0" anchor="ctr" bIns="146275" lIns="146275" spcFirstLastPara="1" rIns="146275" wrap="square" tIns="146275">
            <a:noAutofit/>
          </a:bodyPr>
          <a:lstStyle/>
          <a:p>
            <a:pPr indent="0" lvl="0" marL="0" marR="0" rtl="0" algn="l">
              <a:lnSpc>
                <a:spcPct val="100000"/>
              </a:lnSpc>
              <a:spcBef>
                <a:spcPts val="0"/>
              </a:spcBef>
              <a:spcAft>
                <a:spcPts val="0"/>
              </a:spcAft>
              <a:buClr>
                <a:srgbClr val="000000"/>
              </a:buClr>
              <a:buSzPts val="2200"/>
              <a:buFont typeface="Arial"/>
              <a:buNone/>
            </a:pPr>
            <a:r>
              <a:t/>
            </a:r>
            <a:endParaRPr b="0" i="0" sz="2200" u="none" cap="none" strike="noStrike">
              <a:solidFill>
                <a:srgbClr val="000000"/>
              </a:solidFill>
              <a:latin typeface="Arial"/>
              <a:ea typeface="Arial"/>
              <a:cs typeface="Arial"/>
              <a:sym typeface="Arial"/>
            </a:endParaRPr>
          </a:p>
        </p:txBody>
      </p:sp>
      <p:sp>
        <p:nvSpPr>
          <p:cNvPr id="37" name="Google Shape;37;g115fba60ada_51_37"/>
          <p:cNvSpPr txBox="1"/>
          <p:nvPr>
            <p:ph type="title"/>
          </p:nvPr>
        </p:nvSpPr>
        <p:spPr>
          <a:xfrm>
            <a:off x="424800" y="1973080"/>
            <a:ext cx="6472320" cy="2371680"/>
          </a:xfrm>
          <a:prstGeom prst="rect">
            <a:avLst/>
          </a:prstGeom>
          <a:noFill/>
          <a:ln>
            <a:noFill/>
          </a:ln>
        </p:spPr>
        <p:txBody>
          <a:bodyPr anchorCtr="0" anchor="b" bIns="146275" lIns="146275" spcFirstLastPara="1" rIns="146275" wrap="square" tIns="146275">
            <a:normAutofit/>
          </a:bodyPr>
          <a:lstStyle>
            <a:lvl1pPr lvl="0" algn="ctr">
              <a:lnSpc>
                <a:spcPct val="100000"/>
              </a:lnSpc>
              <a:spcBef>
                <a:spcPts val="0"/>
              </a:spcBef>
              <a:spcAft>
                <a:spcPts val="0"/>
              </a:spcAft>
              <a:buSzPts val="6700"/>
              <a:buNone/>
              <a:defRPr sz="6700"/>
            </a:lvl1pPr>
            <a:lvl2pPr lvl="1" algn="ctr">
              <a:lnSpc>
                <a:spcPct val="100000"/>
              </a:lnSpc>
              <a:spcBef>
                <a:spcPts val="0"/>
              </a:spcBef>
              <a:spcAft>
                <a:spcPts val="0"/>
              </a:spcAft>
              <a:buSzPts val="6700"/>
              <a:buNone/>
              <a:defRPr sz="6700"/>
            </a:lvl2pPr>
            <a:lvl3pPr lvl="2" algn="ctr">
              <a:lnSpc>
                <a:spcPct val="100000"/>
              </a:lnSpc>
              <a:spcBef>
                <a:spcPts val="0"/>
              </a:spcBef>
              <a:spcAft>
                <a:spcPts val="0"/>
              </a:spcAft>
              <a:buSzPts val="6700"/>
              <a:buNone/>
              <a:defRPr sz="6700"/>
            </a:lvl3pPr>
            <a:lvl4pPr lvl="3" algn="ctr">
              <a:lnSpc>
                <a:spcPct val="100000"/>
              </a:lnSpc>
              <a:spcBef>
                <a:spcPts val="0"/>
              </a:spcBef>
              <a:spcAft>
                <a:spcPts val="0"/>
              </a:spcAft>
              <a:buSzPts val="6700"/>
              <a:buNone/>
              <a:defRPr sz="6700"/>
            </a:lvl4pPr>
            <a:lvl5pPr lvl="4" algn="ctr">
              <a:lnSpc>
                <a:spcPct val="100000"/>
              </a:lnSpc>
              <a:spcBef>
                <a:spcPts val="0"/>
              </a:spcBef>
              <a:spcAft>
                <a:spcPts val="0"/>
              </a:spcAft>
              <a:buSzPts val="6700"/>
              <a:buNone/>
              <a:defRPr sz="6700"/>
            </a:lvl5pPr>
            <a:lvl6pPr lvl="5" algn="ctr">
              <a:lnSpc>
                <a:spcPct val="100000"/>
              </a:lnSpc>
              <a:spcBef>
                <a:spcPts val="0"/>
              </a:spcBef>
              <a:spcAft>
                <a:spcPts val="0"/>
              </a:spcAft>
              <a:buSzPts val="6700"/>
              <a:buNone/>
              <a:defRPr sz="6700"/>
            </a:lvl6pPr>
            <a:lvl7pPr lvl="6" algn="ctr">
              <a:lnSpc>
                <a:spcPct val="100000"/>
              </a:lnSpc>
              <a:spcBef>
                <a:spcPts val="0"/>
              </a:spcBef>
              <a:spcAft>
                <a:spcPts val="0"/>
              </a:spcAft>
              <a:buSzPts val="6700"/>
              <a:buNone/>
              <a:defRPr sz="6700"/>
            </a:lvl7pPr>
            <a:lvl8pPr lvl="7" algn="ctr">
              <a:lnSpc>
                <a:spcPct val="100000"/>
              </a:lnSpc>
              <a:spcBef>
                <a:spcPts val="0"/>
              </a:spcBef>
              <a:spcAft>
                <a:spcPts val="0"/>
              </a:spcAft>
              <a:buSzPts val="6700"/>
              <a:buNone/>
              <a:defRPr sz="6700"/>
            </a:lvl8pPr>
            <a:lvl9pPr lvl="8" algn="ctr">
              <a:lnSpc>
                <a:spcPct val="100000"/>
              </a:lnSpc>
              <a:spcBef>
                <a:spcPts val="0"/>
              </a:spcBef>
              <a:spcAft>
                <a:spcPts val="0"/>
              </a:spcAft>
              <a:buSzPts val="6700"/>
              <a:buNone/>
              <a:defRPr sz="6700"/>
            </a:lvl9pPr>
          </a:lstStyle>
          <a:p/>
        </p:txBody>
      </p:sp>
      <p:sp>
        <p:nvSpPr>
          <p:cNvPr id="38" name="Google Shape;38;g115fba60ada_51_37"/>
          <p:cNvSpPr txBox="1"/>
          <p:nvPr>
            <p:ph idx="1" type="subTitle"/>
          </p:nvPr>
        </p:nvSpPr>
        <p:spPr>
          <a:xfrm>
            <a:off x="424800" y="4484920"/>
            <a:ext cx="6472320" cy="1976160"/>
          </a:xfrm>
          <a:prstGeom prst="rect">
            <a:avLst/>
          </a:prstGeom>
          <a:noFill/>
          <a:ln>
            <a:noFill/>
          </a:ln>
        </p:spPr>
        <p:txBody>
          <a:bodyPr anchorCtr="0" anchor="t" bIns="146275" lIns="146275" spcFirstLastPara="1" rIns="146275" wrap="square" tIns="146275">
            <a:normAutofit/>
          </a:bodyPr>
          <a:lstStyle>
            <a:lvl1pPr lvl="0" algn="ctr">
              <a:lnSpc>
                <a:spcPct val="100000"/>
              </a:lnSpc>
              <a:spcBef>
                <a:spcPts val="0"/>
              </a:spcBef>
              <a:spcAft>
                <a:spcPts val="0"/>
              </a:spcAft>
              <a:buSzPts val="3400"/>
              <a:buNone/>
              <a:defRPr sz="3400"/>
            </a:lvl1pPr>
            <a:lvl2pPr lvl="1" algn="ctr">
              <a:lnSpc>
                <a:spcPct val="100000"/>
              </a:lnSpc>
              <a:spcBef>
                <a:spcPts val="0"/>
              </a:spcBef>
              <a:spcAft>
                <a:spcPts val="0"/>
              </a:spcAft>
              <a:buSzPts val="3400"/>
              <a:buNone/>
              <a:defRPr sz="3400"/>
            </a:lvl2pPr>
            <a:lvl3pPr lvl="2" algn="ctr">
              <a:lnSpc>
                <a:spcPct val="100000"/>
              </a:lnSpc>
              <a:spcBef>
                <a:spcPts val="0"/>
              </a:spcBef>
              <a:spcAft>
                <a:spcPts val="0"/>
              </a:spcAft>
              <a:buSzPts val="3400"/>
              <a:buNone/>
              <a:defRPr sz="3400"/>
            </a:lvl3pPr>
            <a:lvl4pPr lvl="3" algn="ctr">
              <a:lnSpc>
                <a:spcPct val="100000"/>
              </a:lnSpc>
              <a:spcBef>
                <a:spcPts val="0"/>
              </a:spcBef>
              <a:spcAft>
                <a:spcPts val="0"/>
              </a:spcAft>
              <a:buSzPts val="3400"/>
              <a:buNone/>
              <a:defRPr sz="3400"/>
            </a:lvl4pPr>
            <a:lvl5pPr lvl="4" algn="ctr">
              <a:lnSpc>
                <a:spcPct val="100000"/>
              </a:lnSpc>
              <a:spcBef>
                <a:spcPts val="0"/>
              </a:spcBef>
              <a:spcAft>
                <a:spcPts val="0"/>
              </a:spcAft>
              <a:buSzPts val="3400"/>
              <a:buNone/>
              <a:defRPr sz="3400"/>
            </a:lvl5pPr>
            <a:lvl6pPr lvl="5" algn="ctr">
              <a:lnSpc>
                <a:spcPct val="100000"/>
              </a:lnSpc>
              <a:spcBef>
                <a:spcPts val="0"/>
              </a:spcBef>
              <a:spcAft>
                <a:spcPts val="0"/>
              </a:spcAft>
              <a:buSzPts val="3400"/>
              <a:buNone/>
              <a:defRPr sz="3400"/>
            </a:lvl6pPr>
            <a:lvl7pPr lvl="6" algn="ctr">
              <a:lnSpc>
                <a:spcPct val="100000"/>
              </a:lnSpc>
              <a:spcBef>
                <a:spcPts val="0"/>
              </a:spcBef>
              <a:spcAft>
                <a:spcPts val="0"/>
              </a:spcAft>
              <a:buSzPts val="3400"/>
              <a:buNone/>
              <a:defRPr sz="3400"/>
            </a:lvl7pPr>
            <a:lvl8pPr lvl="7" algn="ctr">
              <a:lnSpc>
                <a:spcPct val="100000"/>
              </a:lnSpc>
              <a:spcBef>
                <a:spcPts val="0"/>
              </a:spcBef>
              <a:spcAft>
                <a:spcPts val="0"/>
              </a:spcAft>
              <a:buSzPts val="3400"/>
              <a:buNone/>
              <a:defRPr sz="3400"/>
            </a:lvl8pPr>
            <a:lvl9pPr lvl="8" algn="ctr">
              <a:lnSpc>
                <a:spcPct val="100000"/>
              </a:lnSpc>
              <a:spcBef>
                <a:spcPts val="0"/>
              </a:spcBef>
              <a:spcAft>
                <a:spcPts val="0"/>
              </a:spcAft>
              <a:buSzPts val="3400"/>
              <a:buNone/>
              <a:defRPr sz="3400"/>
            </a:lvl9pPr>
          </a:lstStyle>
          <a:p/>
        </p:txBody>
      </p:sp>
      <p:sp>
        <p:nvSpPr>
          <p:cNvPr id="39" name="Google Shape;39;g115fba60ada_51_37"/>
          <p:cNvSpPr txBox="1"/>
          <p:nvPr>
            <p:ph idx="2" type="body"/>
          </p:nvPr>
        </p:nvSpPr>
        <p:spPr>
          <a:xfrm>
            <a:off x="7903200" y="1158520"/>
            <a:ext cx="6139200" cy="5912160"/>
          </a:xfrm>
          <a:prstGeom prst="rect">
            <a:avLst/>
          </a:prstGeom>
          <a:noFill/>
          <a:ln>
            <a:noFill/>
          </a:ln>
        </p:spPr>
        <p:txBody>
          <a:bodyPr anchorCtr="0" anchor="ctr" bIns="146275" lIns="146275" spcFirstLastPara="1" rIns="146275" wrap="square" tIns="146275">
            <a:normAutofit/>
          </a:bodyPr>
          <a:lstStyle>
            <a:lvl1pPr indent="-412750" lvl="0" marL="457200" algn="l">
              <a:lnSpc>
                <a:spcPct val="115000"/>
              </a:lnSpc>
              <a:spcBef>
                <a:spcPts val="0"/>
              </a:spcBef>
              <a:spcAft>
                <a:spcPts val="0"/>
              </a:spcAft>
              <a:buSzPts val="2900"/>
              <a:buChar char="●"/>
              <a:defRPr/>
            </a:lvl1pPr>
            <a:lvl2pPr indent="-368300" lvl="1" marL="914400" algn="l">
              <a:lnSpc>
                <a:spcPct val="115000"/>
              </a:lnSpc>
              <a:spcBef>
                <a:spcPts val="0"/>
              </a:spcBef>
              <a:spcAft>
                <a:spcPts val="0"/>
              </a:spcAft>
              <a:buSzPts val="2200"/>
              <a:buChar char="○"/>
              <a:defRPr/>
            </a:lvl2pPr>
            <a:lvl3pPr indent="-368300" lvl="2" marL="1371600" algn="l">
              <a:lnSpc>
                <a:spcPct val="115000"/>
              </a:lnSpc>
              <a:spcBef>
                <a:spcPts val="0"/>
              </a:spcBef>
              <a:spcAft>
                <a:spcPts val="0"/>
              </a:spcAft>
              <a:buSzPts val="2200"/>
              <a:buChar char="■"/>
              <a:defRPr/>
            </a:lvl3pPr>
            <a:lvl4pPr indent="-368300" lvl="3" marL="1828800" algn="l">
              <a:lnSpc>
                <a:spcPct val="115000"/>
              </a:lnSpc>
              <a:spcBef>
                <a:spcPts val="0"/>
              </a:spcBef>
              <a:spcAft>
                <a:spcPts val="0"/>
              </a:spcAft>
              <a:buSzPts val="2200"/>
              <a:buChar char="●"/>
              <a:defRPr/>
            </a:lvl4pPr>
            <a:lvl5pPr indent="-368300" lvl="4" marL="2286000" algn="l">
              <a:lnSpc>
                <a:spcPct val="115000"/>
              </a:lnSpc>
              <a:spcBef>
                <a:spcPts val="0"/>
              </a:spcBef>
              <a:spcAft>
                <a:spcPts val="0"/>
              </a:spcAft>
              <a:buSzPts val="2200"/>
              <a:buChar char="○"/>
              <a:defRPr/>
            </a:lvl5pPr>
            <a:lvl6pPr indent="-368300" lvl="5" marL="2743200" algn="l">
              <a:lnSpc>
                <a:spcPct val="115000"/>
              </a:lnSpc>
              <a:spcBef>
                <a:spcPts val="0"/>
              </a:spcBef>
              <a:spcAft>
                <a:spcPts val="0"/>
              </a:spcAft>
              <a:buSzPts val="2200"/>
              <a:buChar char="■"/>
              <a:defRPr/>
            </a:lvl6pPr>
            <a:lvl7pPr indent="-368300" lvl="6" marL="3200400" algn="l">
              <a:lnSpc>
                <a:spcPct val="115000"/>
              </a:lnSpc>
              <a:spcBef>
                <a:spcPts val="0"/>
              </a:spcBef>
              <a:spcAft>
                <a:spcPts val="0"/>
              </a:spcAft>
              <a:buSzPts val="2200"/>
              <a:buChar char="●"/>
              <a:defRPr/>
            </a:lvl7pPr>
            <a:lvl8pPr indent="-368300" lvl="7" marL="3657600" algn="l">
              <a:lnSpc>
                <a:spcPct val="115000"/>
              </a:lnSpc>
              <a:spcBef>
                <a:spcPts val="0"/>
              </a:spcBef>
              <a:spcAft>
                <a:spcPts val="0"/>
              </a:spcAft>
              <a:buSzPts val="2200"/>
              <a:buChar char="○"/>
              <a:defRPr/>
            </a:lvl8pPr>
            <a:lvl9pPr indent="-368300" lvl="8" marL="4114800" algn="l">
              <a:lnSpc>
                <a:spcPct val="115000"/>
              </a:lnSpc>
              <a:spcBef>
                <a:spcPts val="0"/>
              </a:spcBef>
              <a:spcAft>
                <a:spcPts val="0"/>
              </a:spcAft>
              <a:buSzPts val="2200"/>
              <a:buChar char="■"/>
              <a:defRPr/>
            </a:lvl9pPr>
          </a:lstStyle>
          <a:p/>
        </p:txBody>
      </p:sp>
      <p:sp>
        <p:nvSpPr>
          <p:cNvPr id="40" name="Google Shape;40;g115fba60ada_51_37"/>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mp; Subtitle 5">
  <p:cSld name="TITLE_5">
    <p:spTree>
      <p:nvGrpSpPr>
        <p:cNvPr id="41" name="Shape 41"/>
        <p:cNvGrpSpPr/>
        <p:nvPr/>
      </p:nvGrpSpPr>
      <p:grpSpPr>
        <a:xfrm>
          <a:off x="0" y="0"/>
          <a:ext cx="0" cy="0"/>
          <a:chOff x="0" y="0"/>
          <a:chExt cx="0" cy="0"/>
        </a:xfrm>
      </p:grpSpPr>
      <p:sp>
        <p:nvSpPr>
          <p:cNvPr id="42" name="Google Shape;42;g28a8df09b23_0_1898"/>
          <p:cNvSpPr txBox="1"/>
          <p:nvPr>
            <p:ph type="title"/>
          </p:nvPr>
        </p:nvSpPr>
        <p:spPr>
          <a:xfrm>
            <a:off x="1428750" y="1382316"/>
            <a:ext cx="11772900" cy="2786100"/>
          </a:xfrm>
          <a:prstGeom prst="rect">
            <a:avLst/>
          </a:prstGeom>
          <a:noFill/>
          <a:ln>
            <a:noFill/>
          </a:ln>
        </p:spPr>
        <p:txBody>
          <a:bodyPr anchorCtr="0" anchor="b" bIns="50800" lIns="50800" spcFirstLastPara="1" rIns="50800" wrap="square" tIns="50800">
            <a:normAutofit/>
          </a:bodyPr>
          <a:lstStyle>
            <a:lvl1pPr lvl="0" algn="ctr">
              <a:lnSpc>
                <a:spcPct val="100000"/>
              </a:lnSpc>
              <a:spcBef>
                <a:spcPts val="0"/>
              </a:spcBef>
              <a:spcAft>
                <a:spcPts val="0"/>
              </a:spcAft>
              <a:buClr>
                <a:srgbClr val="000000"/>
              </a:buClr>
              <a:buSzPts val="1800"/>
              <a:buNone/>
              <a:defRPr/>
            </a:lvl1pPr>
            <a:lvl2pPr lvl="1" algn="ctr">
              <a:lnSpc>
                <a:spcPct val="100000"/>
              </a:lnSpc>
              <a:spcBef>
                <a:spcPts val="0"/>
              </a:spcBef>
              <a:spcAft>
                <a:spcPts val="0"/>
              </a:spcAft>
              <a:buClr>
                <a:srgbClr val="000000"/>
              </a:buClr>
              <a:buSzPts val="1800"/>
              <a:buNone/>
              <a:defRPr/>
            </a:lvl2pPr>
            <a:lvl3pPr lvl="2" algn="ctr">
              <a:lnSpc>
                <a:spcPct val="100000"/>
              </a:lnSpc>
              <a:spcBef>
                <a:spcPts val="0"/>
              </a:spcBef>
              <a:spcAft>
                <a:spcPts val="0"/>
              </a:spcAft>
              <a:buClr>
                <a:srgbClr val="000000"/>
              </a:buClr>
              <a:buSzPts val="1800"/>
              <a:buNone/>
              <a:defRPr/>
            </a:lvl3pPr>
            <a:lvl4pPr lvl="3" algn="ctr">
              <a:lnSpc>
                <a:spcPct val="100000"/>
              </a:lnSpc>
              <a:spcBef>
                <a:spcPts val="0"/>
              </a:spcBef>
              <a:spcAft>
                <a:spcPts val="0"/>
              </a:spcAft>
              <a:buClr>
                <a:srgbClr val="000000"/>
              </a:buClr>
              <a:buSzPts val="1800"/>
              <a:buNone/>
              <a:defRPr/>
            </a:lvl4pPr>
            <a:lvl5pPr lvl="4" algn="ctr">
              <a:lnSpc>
                <a:spcPct val="100000"/>
              </a:lnSpc>
              <a:spcBef>
                <a:spcPts val="0"/>
              </a:spcBef>
              <a:spcAft>
                <a:spcPts val="0"/>
              </a:spcAft>
              <a:buClr>
                <a:srgbClr val="000000"/>
              </a:buClr>
              <a:buSzPts val="1800"/>
              <a:buNone/>
              <a:defRPr/>
            </a:lvl5pPr>
            <a:lvl6pPr lvl="5" algn="ctr">
              <a:lnSpc>
                <a:spcPct val="100000"/>
              </a:lnSpc>
              <a:spcBef>
                <a:spcPts val="0"/>
              </a:spcBef>
              <a:spcAft>
                <a:spcPts val="0"/>
              </a:spcAft>
              <a:buClr>
                <a:srgbClr val="000000"/>
              </a:buClr>
              <a:buSzPts val="1800"/>
              <a:buNone/>
              <a:defRPr/>
            </a:lvl6pPr>
            <a:lvl7pPr lvl="6" algn="ctr">
              <a:lnSpc>
                <a:spcPct val="100000"/>
              </a:lnSpc>
              <a:spcBef>
                <a:spcPts val="0"/>
              </a:spcBef>
              <a:spcAft>
                <a:spcPts val="0"/>
              </a:spcAft>
              <a:buClr>
                <a:srgbClr val="000000"/>
              </a:buClr>
              <a:buSzPts val="1800"/>
              <a:buNone/>
              <a:defRPr/>
            </a:lvl7pPr>
            <a:lvl8pPr lvl="7" algn="ctr">
              <a:lnSpc>
                <a:spcPct val="100000"/>
              </a:lnSpc>
              <a:spcBef>
                <a:spcPts val="0"/>
              </a:spcBef>
              <a:spcAft>
                <a:spcPts val="0"/>
              </a:spcAft>
              <a:buClr>
                <a:srgbClr val="000000"/>
              </a:buClr>
              <a:buSzPts val="1800"/>
              <a:buNone/>
              <a:defRPr/>
            </a:lvl8pPr>
            <a:lvl9pPr lvl="8" algn="ctr">
              <a:lnSpc>
                <a:spcPct val="100000"/>
              </a:lnSpc>
              <a:spcBef>
                <a:spcPts val="0"/>
              </a:spcBef>
              <a:spcAft>
                <a:spcPts val="0"/>
              </a:spcAft>
              <a:buClr>
                <a:srgbClr val="000000"/>
              </a:buClr>
              <a:buSzPts val="1800"/>
              <a:buNone/>
              <a:defRPr/>
            </a:lvl9pPr>
          </a:lstStyle>
          <a:p/>
        </p:txBody>
      </p:sp>
      <p:sp>
        <p:nvSpPr>
          <p:cNvPr id="43" name="Google Shape;43;g28a8df09b23_0_1898"/>
          <p:cNvSpPr txBox="1"/>
          <p:nvPr>
            <p:ph idx="1" type="body"/>
          </p:nvPr>
        </p:nvSpPr>
        <p:spPr>
          <a:xfrm>
            <a:off x="1428750" y="4243388"/>
            <a:ext cx="11772900" cy="953700"/>
          </a:xfrm>
          <a:prstGeom prst="rect">
            <a:avLst/>
          </a:prstGeom>
          <a:noFill/>
          <a:ln>
            <a:noFill/>
          </a:ln>
        </p:spPr>
        <p:txBody>
          <a:bodyPr anchorCtr="0" anchor="t" bIns="50800" lIns="50800" spcFirstLastPara="1" rIns="50800" wrap="square" tIns="50800">
            <a:normAutofit/>
          </a:bodyPr>
          <a:lstStyle>
            <a:lvl1pPr indent="-228600" lvl="0" marL="457200" algn="ctr">
              <a:lnSpc>
                <a:spcPct val="100000"/>
              </a:lnSpc>
              <a:spcBef>
                <a:spcPts val="0"/>
              </a:spcBef>
              <a:spcAft>
                <a:spcPts val="0"/>
              </a:spcAft>
              <a:buClr>
                <a:srgbClr val="000000"/>
              </a:buClr>
              <a:buSzPts val="3200"/>
              <a:buFont typeface="Helvetica Neue Light"/>
              <a:buNone/>
              <a:defRPr sz="3200"/>
            </a:lvl1pPr>
            <a:lvl2pPr indent="-228600" lvl="1" marL="914400" algn="ctr">
              <a:lnSpc>
                <a:spcPct val="100000"/>
              </a:lnSpc>
              <a:spcBef>
                <a:spcPts val="0"/>
              </a:spcBef>
              <a:spcAft>
                <a:spcPts val="0"/>
              </a:spcAft>
              <a:buClr>
                <a:srgbClr val="000000"/>
              </a:buClr>
              <a:buSzPts val="3200"/>
              <a:buFont typeface="Helvetica Neue Light"/>
              <a:buNone/>
              <a:defRPr sz="3200"/>
            </a:lvl2pPr>
            <a:lvl3pPr indent="-228600" lvl="2" marL="1371600" algn="ctr">
              <a:lnSpc>
                <a:spcPct val="100000"/>
              </a:lnSpc>
              <a:spcBef>
                <a:spcPts val="0"/>
              </a:spcBef>
              <a:spcAft>
                <a:spcPts val="0"/>
              </a:spcAft>
              <a:buClr>
                <a:srgbClr val="000000"/>
              </a:buClr>
              <a:buSzPts val="3200"/>
              <a:buFont typeface="Helvetica Neue Light"/>
              <a:buNone/>
              <a:defRPr sz="3200"/>
            </a:lvl3pPr>
            <a:lvl4pPr indent="-228600" lvl="3" marL="1828800" algn="ctr">
              <a:lnSpc>
                <a:spcPct val="100000"/>
              </a:lnSpc>
              <a:spcBef>
                <a:spcPts val="0"/>
              </a:spcBef>
              <a:spcAft>
                <a:spcPts val="0"/>
              </a:spcAft>
              <a:buClr>
                <a:srgbClr val="000000"/>
              </a:buClr>
              <a:buSzPts val="3200"/>
              <a:buFont typeface="Helvetica Neue Light"/>
              <a:buNone/>
              <a:defRPr sz="3200"/>
            </a:lvl4pPr>
            <a:lvl5pPr indent="-228600" lvl="4" marL="2286000" algn="ctr">
              <a:lnSpc>
                <a:spcPct val="100000"/>
              </a:lnSpc>
              <a:spcBef>
                <a:spcPts val="0"/>
              </a:spcBef>
              <a:spcAft>
                <a:spcPts val="0"/>
              </a:spcAft>
              <a:buClr>
                <a:srgbClr val="000000"/>
              </a:buClr>
              <a:buSzPts val="3200"/>
              <a:buFont typeface="Helvetica Neue Light"/>
              <a:buNone/>
              <a:defRPr sz="3200"/>
            </a:lvl5pPr>
            <a:lvl6pPr indent="-314325" lvl="5" marL="2743200" algn="l">
              <a:lnSpc>
                <a:spcPct val="100000"/>
              </a:lnSpc>
              <a:spcBef>
                <a:spcPts val="4200"/>
              </a:spcBef>
              <a:spcAft>
                <a:spcPts val="0"/>
              </a:spcAft>
              <a:buClr>
                <a:srgbClr val="000000"/>
              </a:buClr>
              <a:buSzPts val="1350"/>
              <a:buChar char="•"/>
              <a:defRPr/>
            </a:lvl6pPr>
            <a:lvl7pPr indent="-314325" lvl="6" marL="3200400" algn="l">
              <a:lnSpc>
                <a:spcPct val="100000"/>
              </a:lnSpc>
              <a:spcBef>
                <a:spcPts val="4200"/>
              </a:spcBef>
              <a:spcAft>
                <a:spcPts val="0"/>
              </a:spcAft>
              <a:buClr>
                <a:srgbClr val="000000"/>
              </a:buClr>
              <a:buSzPts val="1350"/>
              <a:buChar char="•"/>
              <a:defRPr/>
            </a:lvl7pPr>
            <a:lvl8pPr indent="-314325" lvl="7" marL="3657600" algn="l">
              <a:lnSpc>
                <a:spcPct val="100000"/>
              </a:lnSpc>
              <a:spcBef>
                <a:spcPts val="4200"/>
              </a:spcBef>
              <a:spcAft>
                <a:spcPts val="0"/>
              </a:spcAft>
              <a:buClr>
                <a:srgbClr val="000000"/>
              </a:buClr>
              <a:buSzPts val="1350"/>
              <a:buChar char="•"/>
              <a:defRPr/>
            </a:lvl8pPr>
            <a:lvl9pPr indent="-314325" lvl="8" marL="4114800" algn="l">
              <a:lnSpc>
                <a:spcPct val="100000"/>
              </a:lnSpc>
              <a:spcBef>
                <a:spcPts val="4200"/>
              </a:spcBef>
              <a:spcAft>
                <a:spcPts val="0"/>
              </a:spcAft>
              <a:buClr>
                <a:srgbClr val="000000"/>
              </a:buClr>
              <a:buSzPts val="1350"/>
              <a:buChar char="•"/>
              <a:defRPr/>
            </a:lvl9pPr>
          </a:lstStyle>
          <a:p/>
        </p:txBody>
      </p:sp>
      <p:sp>
        <p:nvSpPr>
          <p:cNvPr id="44" name="Google Shape;44;g28a8df09b23_0_1898"/>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9.xml"/><Relationship Id="rId22" Type="http://schemas.openxmlformats.org/officeDocument/2006/relationships/slideLayout" Target="../slideLayouts/slideLayout21.xml"/><Relationship Id="rId21" Type="http://schemas.openxmlformats.org/officeDocument/2006/relationships/slideLayout" Target="../slideLayouts/slideLayout20.xml"/><Relationship Id="rId24" Type="http://schemas.openxmlformats.org/officeDocument/2006/relationships/slideLayout" Target="../slideLayouts/slideLayout23.xml"/><Relationship Id="rId23" Type="http://schemas.openxmlformats.org/officeDocument/2006/relationships/slideLayout" Target="../slideLayouts/slideLayout22.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25" Type="http://schemas.openxmlformats.org/officeDocument/2006/relationships/theme" Target="../theme/theme2.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5" Type="http://schemas.openxmlformats.org/officeDocument/2006/relationships/slideLayout" Target="../slideLayouts/slideLayout14.xml"/><Relationship Id="rId14" Type="http://schemas.openxmlformats.org/officeDocument/2006/relationships/slideLayout" Target="../slideLayouts/slideLayout13.xml"/><Relationship Id="rId17" Type="http://schemas.openxmlformats.org/officeDocument/2006/relationships/slideLayout" Target="../slideLayouts/slideLayout16.xml"/><Relationship Id="rId16" Type="http://schemas.openxmlformats.org/officeDocument/2006/relationships/slideLayout" Target="../slideLayouts/slideLayout15.xml"/><Relationship Id="rId19" Type="http://schemas.openxmlformats.org/officeDocument/2006/relationships/slideLayout" Target="../slideLayouts/slideLayout18.xml"/><Relationship Id="rId18" Type="http://schemas.openxmlformats.org/officeDocument/2006/relationships/slideLayout" Target="../slideLayouts/slideLayout17.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2.xml"/><Relationship Id="rId22" Type="http://schemas.openxmlformats.org/officeDocument/2006/relationships/slideLayout" Target="../slideLayouts/slideLayout44.xml"/><Relationship Id="rId21" Type="http://schemas.openxmlformats.org/officeDocument/2006/relationships/slideLayout" Target="../slideLayouts/slideLayout43.xml"/><Relationship Id="rId23" Type="http://schemas.openxmlformats.org/officeDocument/2006/relationships/theme" Target="../theme/theme1.xml"/><Relationship Id="rId1" Type="http://schemas.openxmlformats.org/officeDocument/2006/relationships/image" Target="../media/image4.png"/><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3" Type="http://schemas.openxmlformats.org/officeDocument/2006/relationships/slideLayout" Target="../slideLayouts/slideLayout35.xml"/><Relationship Id="rId12" Type="http://schemas.openxmlformats.org/officeDocument/2006/relationships/slideLayout" Target="../slideLayouts/slideLayout34.xml"/><Relationship Id="rId15" Type="http://schemas.openxmlformats.org/officeDocument/2006/relationships/slideLayout" Target="../slideLayouts/slideLayout37.xml"/><Relationship Id="rId14" Type="http://schemas.openxmlformats.org/officeDocument/2006/relationships/slideLayout" Target="../slideLayouts/slideLayout36.xml"/><Relationship Id="rId17" Type="http://schemas.openxmlformats.org/officeDocument/2006/relationships/slideLayout" Target="../slideLayouts/slideLayout39.xml"/><Relationship Id="rId16" Type="http://schemas.openxmlformats.org/officeDocument/2006/relationships/slideLayout" Target="../slideLayouts/slideLayout38.xml"/><Relationship Id="rId19" Type="http://schemas.openxmlformats.org/officeDocument/2006/relationships/slideLayout" Target="../slideLayouts/slideLayout41.xml"/><Relationship Id="rId18"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g115fba60ada_51_7"/>
          <p:cNvSpPr txBox="1"/>
          <p:nvPr>
            <p:ph type="title"/>
          </p:nvPr>
        </p:nvSpPr>
        <p:spPr>
          <a:xfrm>
            <a:off x="498720" y="712040"/>
            <a:ext cx="13632960" cy="916320"/>
          </a:xfrm>
          <a:prstGeom prst="rect">
            <a:avLst/>
          </a:prstGeom>
          <a:noFill/>
          <a:ln>
            <a:noFill/>
          </a:ln>
        </p:spPr>
        <p:txBody>
          <a:bodyPr anchorCtr="0" anchor="t" bIns="146275" lIns="146275" spcFirstLastPara="1" rIns="146275" wrap="square" tIns="146275">
            <a:normAutofit/>
          </a:bodyPr>
          <a:lstStyle>
            <a:lvl1pPr lvl="0"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4500"/>
              <a:buFont typeface="Arial"/>
              <a:buNone/>
              <a:defRPr b="0" i="0" sz="4500" u="none" cap="none" strike="noStrike">
                <a:solidFill>
                  <a:schemeClr val="dk1"/>
                </a:solidFill>
                <a:latin typeface="Arial"/>
                <a:ea typeface="Arial"/>
                <a:cs typeface="Arial"/>
                <a:sym typeface="Arial"/>
              </a:defRPr>
            </a:lvl9pPr>
          </a:lstStyle>
          <a:p/>
        </p:txBody>
      </p:sp>
      <p:sp>
        <p:nvSpPr>
          <p:cNvPr id="7" name="Google Shape;7;g115fba60ada_51_7"/>
          <p:cNvSpPr txBox="1"/>
          <p:nvPr>
            <p:ph idx="1" type="body"/>
          </p:nvPr>
        </p:nvSpPr>
        <p:spPr>
          <a:xfrm>
            <a:off x="498720" y="1843960"/>
            <a:ext cx="13632960" cy="5466240"/>
          </a:xfrm>
          <a:prstGeom prst="rect">
            <a:avLst/>
          </a:prstGeom>
          <a:noFill/>
          <a:ln>
            <a:noFill/>
          </a:ln>
        </p:spPr>
        <p:txBody>
          <a:bodyPr anchorCtr="0" anchor="t" bIns="146275" lIns="146275" spcFirstLastPara="1" rIns="146275" wrap="square" tIns="146275">
            <a:normAutofit/>
          </a:bodyPr>
          <a:lstStyle>
            <a:lvl1pPr indent="-412750" lvl="0" marL="457200" marR="0" rtl="0" algn="l">
              <a:lnSpc>
                <a:spcPct val="115000"/>
              </a:lnSpc>
              <a:spcBef>
                <a:spcPts val="0"/>
              </a:spcBef>
              <a:spcAft>
                <a:spcPts val="0"/>
              </a:spcAft>
              <a:buClr>
                <a:schemeClr val="dk2"/>
              </a:buClr>
              <a:buSzPts val="2900"/>
              <a:buFont typeface="Arial"/>
              <a:buChar char="●"/>
              <a:defRPr b="0" i="0" sz="2900" u="none" cap="none" strike="noStrike">
                <a:solidFill>
                  <a:schemeClr val="dk2"/>
                </a:solidFill>
                <a:latin typeface="Arial"/>
                <a:ea typeface="Arial"/>
                <a:cs typeface="Arial"/>
                <a:sym typeface="Arial"/>
              </a:defRPr>
            </a:lvl1pPr>
            <a:lvl2pPr indent="-368300" lvl="1" marL="9144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2pPr>
            <a:lvl3pPr indent="-368300" lvl="2" marL="13716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3pPr>
            <a:lvl4pPr indent="-368300" lvl="3" marL="18288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4pPr>
            <a:lvl5pPr indent="-368300" lvl="4" marL="22860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5pPr>
            <a:lvl6pPr indent="-368300" lvl="5" marL="27432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6pPr>
            <a:lvl7pPr indent="-368300" lvl="6" marL="32004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7pPr>
            <a:lvl8pPr indent="-368300" lvl="7" marL="36576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8pPr>
            <a:lvl9pPr indent="-368300" lvl="8" marL="4114800" marR="0" rtl="0" algn="l">
              <a:lnSpc>
                <a:spcPct val="115000"/>
              </a:lnSpc>
              <a:spcBef>
                <a:spcPts val="0"/>
              </a:spcBef>
              <a:spcAft>
                <a:spcPts val="0"/>
              </a:spcAft>
              <a:buClr>
                <a:schemeClr val="dk2"/>
              </a:buClr>
              <a:buSzPts val="2200"/>
              <a:buFont typeface="Arial"/>
              <a:buChar char="■"/>
              <a:defRPr b="0" i="0" sz="2200" u="none" cap="none" strike="noStrike">
                <a:solidFill>
                  <a:schemeClr val="dk2"/>
                </a:solidFill>
                <a:latin typeface="Arial"/>
                <a:ea typeface="Arial"/>
                <a:cs typeface="Arial"/>
                <a:sym typeface="Arial"/>
              </a:defRPr>
            </a:lvl9pPr>
          </a:lstStyle>
          <a:p/>
        </p:txBody>
      </p:sp>
      <p:sp>
        <p:nvSpPr>
          <p:cNvPr id="8" name="Google Shape;8;g115fba60ada_51_7"/>
          <p:cNvSpPr txBox="1"/>
          <p:nvPr>
            <p:ph idx="12" type="sldNum"/>
          </p:nvPr>
        </p:nvSpPr>
        <p:spPr>
          <a:xfrm>
            <a:off x="13555933" y="7461148"/>
            <a:ext cx="877920" cy="629760"/>
          </a:xfrm>
          <a:prstGeom prst="rect">
            <a:avLst/>
          </a:prstGeom>
          <a:noFill/>
          <a:ln>
            <a:noFill/>
          </a:ln>
        </p:spPr>
        <p:txBody>
          <a:bodyPr anchorCtr="0" anchor="ctr" bIns="146275" lIns="146275" spcFirstLastPara="1" rIns="146275" wrap="square" tIns="146275">
            <a:normAutofit/>
          </a:bodyPr>
          <a:lstStyle>
            <a:lvl1pPr indent="0" lvl="0"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600"/>
              <a:buFont typeface="Arial"/>
              <a:buNone/>
              <a:defRPr b="0" i="0" sz="16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98" name="Shape 98"/>
        <p:cNvGrpSpPr/>
        <p:nvPr/>
      </p:nvGrpSpPr>
      <p:grpSpPr>
        <a:xfrm>
          <a:off x="0" y="0"/>
          <a:ext cx="0" cy="0"/>
          <a:chOff x="0" y="0"/>
          <a:chExt cx="0" cy="0"/>
        </a:xfrm>
      </p:grpSpPr>
      <p:sp>
        <p:nvSpPr>
          <p:cNvPr id="99" name="Google Shape;99;g28a8df09b23_0_2516"/>
          <p:cNvSpPr txBox="1"/>
          <p:nvPr>
            <p:ph type="title"/>
          </p:nvPr>
        </p:nvSpPr>
        <p:spPr>
          <a:xfrm>
            <a:off x="1071563" y="375047"/>
            <a:ext cx="12487200" cy="1821600"/>
          </a:xfrm>
          <a:prstGeom prst="rect">
            <a:avLst/>
          </a:prstGeom>
          <a:noFill/>
          <a:ln>
            <a:noFill/>
          </a:ln>
        </p:spPr>
        <p:txBody>
          <a:bodyPr anchorCtr="0" anchor="ctr" bIns="50800" lIns="50800" spcFirstLastPara="1" rIns="50800" wrap="square" tIns="50800">
            <a:normAutofit/>
          </a:bodyPr>
          <a:lstStyle>
            <a:lvl1pPr lvl="0"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1pPr>
            <a:lvl2pPr lvl="1"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2pPr>
            <a:lvl3pPr lvl="2"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3pPr>
            <a:lvl4pPr lvl="3"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4pPr>
            <a:lvl5pPr lvl="4"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5pPr>
            <a:lvl6pPr lvl="5"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6pPr>
            <a:lvl7pPr lvl="6"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7pPr>
            <a:lvl8pPr lvl="7"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8pPr>
            <a:lvl9pPr lvl="8" marR="0" rtl="0" algn="ctr">
              <a:lnSpc>
                <a:spcPct val="100000"/>
              </a:lnSpc>
              <a:spcBef>
                <a:spcPts val="0"/>
              </a:spcBef>
              <a:spcAft>
                <a:spcPts val="0"/>
              </a:spcAft>
              <a:buClr>
                <a:srgbClr val="000000"/>
              </a:buClr>
              <a:buSzPts val="8000"/>
              <a:buFont typeface="Helvetica Neue Light"/>
              <a:buNone/>
              <a:defRPr b="0" i="0" sz="8000" u="none" cap="none" strike="noStrike">
                <a:solidFill>
                  <a:srgbClr val="000000"/>
                </a:solidFill>
                <a:latin typeface="Helvetica Neue Light"/>
                <a:ea typeface="Helvetica Neue Light"/>
                <a:cs typeface="Helvetica Neue Light"/>
                <a:sym typeface="Helvetica Neue Light"/>
              </a:defRPr>
            </a:lvl9pPr>
          </a:lstStyle>
          <a:p/>
        </p:txBody>
      </p:sp>
      <p:sp>
        <p:nvSpPr>
          <p:cNvPr id="100" name="Google Shape;100;g28a8df09b23_0_2516"/>
          <p:cNvSpPr txBox="1"/>
          <p:nvPr>
            <p:ph idx="1" type="body"/>
          </p:nvPr>
        </p:nvSpPr>
        <p:spPr>
          <a:xfrm>
            <a:off x="1071563" y="2196703"/>
            <a:ext cx="12487200" cy="5304300"/>
          </a:xfrm>
          <a:prstGeom prst="rect">
            <a:avLst/>
          </a:prstGeom>
          <a:noFill/>
          <a:ln>
            <a:noFill/>
          </a:ln>
        </p:spPr>
        <p:txBody>
          <a:bodyPr anchorCtr="0" anchor="ctr" bIns="50800" lIns="50800" spcFirstLastPara="1" rIns="50800" wrap="square" tIns="50800">
            <a:normAutofit/>
          </a:bodyPr>
          <a:lstStyle>
            <a:lvl1pPr indent="-400050" lvl="0" marL="4572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1pPr>
            <a:lvl2pPr indent="-400050" lvl="1" marL="9144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2pPr>
            <a:lvl3pPr indent="-400050" lvl="2" marL="13716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3pPr>
            <a:lvl4pPr indent="-400050" lvl="3" marL="18288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4pPr>
            <a:lvl5pPr indent="-400050" lvl="4" marL="22860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5pPr>
            <a:lvl6pPr indent="-400050" lvl="5" marL="27432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6pPr>
            <a:lvl7pPr indent="-400050" lvl="6" marL="32004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7pPr>
            <a:lvl8pPr indent="-400050" lvl="7" marL="36576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8pPr>
            <a:lvl9pPr indent="-400050" lvl="8" marL="4114800" marR="0" rtl="0" algn="l">
              <a:lnSpc>
                <a:spcPct val="100000"/>
              </a:lnSpc>
              <a:spcBef>
                <a:spcPts val="4200"/>
              </a:spcBef>
              <a:spcAft>
                <a:spcPts val="0"/>
              </a:spcAft>
              <a:buClr>
                <a:srgbClr val="000000"/>
              </a:buClr>
              <a:buSzPts val="2700"/>
              <a:buFont typeface="Helvetica Neue Light"/>
              <a:buChar char="•"/>
              <a:defRPr b="0" i="0" sz="3600" u="none" cap="none" strike="noStrike">
                <a:solidFill>
                  <a:srgbClr val="000000"/>
                </a:solidFill>
                <a:latin typeface="Helvetica Neue Light"/>
                <a:ea typeface="Helvetica Neue Light"/>
                <a:cs typeface="Helvetica Neue Light"/>
                <a:sym typeface="Helvetica Neue Light"/>
              </a:defRPr>
            </a:lvl9pPr>
          </a:lstStyle>
          <a:p/>
        </p:txBody>
      </p:sp>
      <p:sp>
        <p:nvSpPr>
          <p:cNvPr id="101" name="Google Shape;101;g28a8df09b23_0_2516"/>
          <p:cNvSpPr txBox="1"/>
          <p:nvPr>
            <p:ph idx="12" type="sldNum"/>
          </p:nvPr>
        </p:nvSpPr>
        <p:spPr>
          <a:xfrm>
            <a:off x="7100773" y="7806333"/>
            <a:ext cx="414600" cy="379800"/>
          </a:xfrm>
          <a:prstGeom prst="rect">
            <a:avLst/>
          </a:prstGeom>
          <a:noFill/>
          <a:ln>
            <a:noFill/>
          </a:ln>
        </p:spPr>
        <p:txBody>
          <a:bodyPr anchorCtr="0" anchor="t" bIns="50800" lIns="50800" spcFirstLastPara="1" rIns="50800" wrap="square" tIns="50800">
            <a:spAutoFit/>
          </a:bodyPr>
          <a:lstStyle>
            <a:lvl1pPr indent="0" lvl="0"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1800"/>
              <a:buFont typeface="Helvetica Neue Light"/>
              <a:buNone/>
              <a:defRPr b="0" i="0" sz="18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 id="2147483688" r:id="rId17"/>
    <p:sldLayoutId id="2147483689" r:id="rId18"/>
    <p:sldLayoutId id="2147483690" r:id="rId19"/>
    <p:sldLayoutId id="2147483691" r:id="rId20"/>
    <p:sldLayoutId id="2147483692" r:id="rId21"/>
    <p:sldLayoutId id="2147483693"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g30e3ea0c6ce_2_0"/>
          <p:cNvSpPr txBox="1"/>
          <p:nvPr/>
        </p:nvSpPr>
        <p:spPr>
          <a:xfrm>
            <a:off x="-176975" y="710775"/>
            <a:ext cx="14630400" cy="3180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t/>
            </a:r>
            <a:endParaRPr b="0" i="0" sz="1400" u="none" cap="none" strike="noStrike">
              <a:solidFill>
                <a:srgbClr val="FF7F61"/>
              </a:solidFill>
              <a:latin typeface="Open Sans Light"/>
              <a:ea typeface="Open Sans Light"/>
              <a:cs typeface="Open Sans Light"/>
              <a:sym typeface="Open Sans Light"/>
            </a:endParaRPr>
          </a:p>
        </p:txBody>
      </p:sp>
      <p:sp>
        <p:nvSpPr>
          <p:cNvPr id="190" name="Google Shape;190;g30e3ea0c6ce_2_0"/>
          <p:cNvSpPr txBox="1"/>
          <p:nvPr/>
        </p:nvSpPr>
        <p:spPr>
          <a:xfrm>
            <a:off x="2315100" y="2419150"/>
            <a:ext cx="10821600" cy="815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100"/>
              <a:buFont typeface="Arial"/>
              <a:buNone/>
            </a:pPr>
            <a:r>
              <a:t/>
            </a:r>
            <a:endParaRPr b="0" i="0" sz="4100" u="none" cap="none" strike="noStrike">
              <a:solidFill>
                <a:srgbClr val="000000"/>
              </a:solidFill>
              <a:latin typeface="Open Sans Light"/>
              <a:ea typeface="Open Sans Light"/>
              <a:cs typeface="Open Sans Light"/>
              <a:sym typeface="Open Sans Light"/>
            </a:endParaRPr>
          </a:p>
        </p:txBody>
      </p:sp>
      <p:pic>
        <p:nvPicPr>
          <p:cNvPr id="191" name="Google Shape;191;g30e3ea0c6ce_2_0"/>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
        <p:nvSpPr>
          <p:cNvPr id="192" name="Google Shape;192;g30e3ea0c6ce_2_0"/>
          <p:cNvSpPr txBox="1"/>
          <p:nvPr/>
        </p:nvSpPr>
        <p:spPr>
          <a:xfrm>
            <a:off x="2315100" y="2748300"/>
            <a:ext cx="9465000" cy="4095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US" sz="7700">
                <a:solidFill>
                  <a:srgbClr val="CC4125"/>
                </a:solidFill>
                <a:latin typeface="Open Sans"/>
                <a:ea typeface="Open Sans"/>
                <a:cs typeface="Open Sans"/>
                <a:sym typeface="Open Sans"/>
              </a:rPr>
              <a:t>DEVELOPING A </a:t>
            </a:r>
            <a:r>
              <a:rPr b="1" lang="en-US" sz="7700">
                <a:solidFill>
                  <a:schemeClr val="lt1"/>
                </a:solidFill>
                <a:latin typeface="Open Sans"/>
                <a:ea typeface="Open Sans"/>
                <a:cs typeface="Open Sans"/>
                <a:sym typeface="Open Sans"/>
              </a:rPr>
              <a:t> </a:t>
            </a:r>
            <a:r>
              <a:rPr b="1" lang="en-US" sz="7700">
                <a:solidFill>
                  <a:schemeClr val="dk1"/>
                </a:solidFill>
                <a:latin typeface="Open Sans"/>
                <a:ea typeface="Open Sans"/>
                <a:cs typeface="Open Sans"/>
                <a:sym typeface="Open Sans"/>
              </a:rPr>
              <a:t>COMPELLING PITCH </a:t>
            </a:r>
            <a:endParaRPr b="1" sz="7700">
              <a:solidFill>
                <a:schemeClr val="dk1"/>
              </a:solidFill>
              <a:latin typeface="Open Sans"/>
              <a:ea typeface="Open Sans"/>
              <a:cs typeface="Open Sans"/>
              <a:sym typeface="Open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g30dba2048e9_0_48"/>
          <p:cNvSpPr txBox="1"/>
          <p:nvPr/>
        </p:nvSpPr>
        <p:spPr>
          <a:xfrm>
            <a:off x="-235975" y="533800"/>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9</a:t>
            </a:r>
            <a:r>
              <a:rPr b="0" i="0" lang="en-US" sz="8900" u="none" cap="none" strike="noStrike">
                <a:solidFill>
                  <a:schemeClr val="lt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Traction</a:t>
            </a:r>
            <a:endParaRPr b="0" i="0" sz="1400" u="none" cap="none" strike="noStrike">
              <a:solidFill>
                <a:srgbClr val="FF7F61"/>
              </a:solidFill>
              <a:latin typeface="Open Sans Light"/>
              <a:ea typeface="Open Sans Light"/>
              <a:cs typeface="Open Sans Light"/>
              <a:sym typeface="Open Sans Light"/>
            </a:endParaRPr>
          </a:p>
        </p:txBody>
      </p:sp>
      <p:sp>
        <p:nvSpPr>
          <p:cNvPr id="254" name="Google Shape;254;g30dba2048e9_0_48"/>
          <p:cNvSpPr txBox="1"/>
          <p:nvPr/>
        </p:nvSpPr>
        <p:spPr>
          <a:xfrm>
            <a:off x="1383825" y="2228500"/>
            <a:ext cx="12005100" cy="177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200">
                <a:solidFill>
                  <a:schemeClr val="lt1"/>
                </a:solidFill>
                <a:latin typeface="Open Sans Light"/>
                <a:ea typeface="Open Sans Light"/>
                <a:cs typeface="Open Sans Light"/>
                <a:sym typeface="Open Sans Light"/>
              </a:rPr>
              <a:t>Is there any ongoing development/prototype/piloting for the innovation</a:t>
            </a:r>
            <a:endParaRPr sz="3200">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sz="3900">
              <a:solidFill>
                <a:schemeClr val="lt1"/>
              </a:solidFill>
              <a:latin typeface="Open Sans Light"/>
              <a:ea typeface="Open Sans Light"/>
              <a:cs typeface="Open Sans Light"/>
              <a:sym typeface="Open Sans Light"/>
            </a:endParaRPr>
          </a:p>
        </p:txBody>
      </p:sp>
      <p:pic>
        <p:nvPicPr>
          <p:cNvPr id="255" name="Google Shape;255;g30dba2048e9_0_48"/>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g30dba2048e9_0_55"/>
          <p:cNvSpPr txBox="1"/>
          <p:nvPr/>
        </p:nvSpPr>
        <p:spPr>
          <a:xfrm>
            <a:off x="-235975" y="533800"/>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10</a:t>
            </a:r>
            <a:r>
              <a:rPr b="0" i="0" lang="en-US" sz="8900" u="none" cap="none" strike="noStrike">
                <a:solidFill>
                  <a:schemeClr val="lt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Scalability</a:t>
            </a:r>
            <a:endParaRPr b="0" i="0" sz="1400" u="none" cap="none" strike="noStrike">
              <a:solidFill>
                <a:srgbClr val="FF7F61"/>
              </a:solidFill>
              <a:latin typeface="Open Sans Light"/>
              <a:ea typeface="Open Sans Light"/>
              <a:cs typeface="Open Sans Light"/>
              <a:sym typeface="Open Sans Light"/>
            </a:endParaRPr>
          </a:p>
        </p:txBody>
      </p:sp>
      <p:sp>
        <p:nvSpPr>
          <p:cNvPr id="261" name="Google Shape;261;g30dba2048e9_0_55"/>
          <p:cNvSpPr txBox="1"/>
          <p:nvPr/>
        </p:nvSpPr>
        <p:spPr>
          <a:xfrm>
            <a:off x="1383825" y="2228500"/>
            <a:ext cx="120051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US" sz="3500">
                <a:solidFill>
                  <a:schemeClr val="lt1"/>
                </a:solidFill>
                <a:latin typeface="Open Sans Light"/>
                <a:ea typeface="Open Sans Light"/>
                <a:cs typeface="Open Sans Light"/>
                <a:sym typeface="Open Sans Light"/>
              </a:rPr>
              <a:t>Is there a clear path for scaling, with well-defined future milestones? Are there clear, measurable indicators of success (revenue, users, partnerships, etc.)?</a:t>
            </a:r>
            <a:endParaRPr sz="5800">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sz="3900">
              <a:solidFill>
                <a:schemeClr val="lt1"/>
              </a:solidFill>
              <a:latin typeface="Open Sans Light"/>
              <a:ea typeface="Open Sans Light"/>
              <a:cs typeface="Open Sans Light"/>
              <a:sym typeface="Open Sans Light"/>
            </a:endParaRPr>
          </a:p>
        </p:txBody>
      </p:sp>
      <p:pic>
        <p:nvPicPr>
          <p:cNvPr id="262" name="Google Shape;262;g30dba2048e9_0_55"/>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28a8df09b23_0_631"/>
          <p:cNvSpPr txBox="1"/>
          <p:nvPr/>
        </p:nvSpPr>
        <p:spPr>
          <a:xfrm>
            <a:off x="0" y="1622775"/>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b="0" i="0" lang="en-US" sz="8900" u="none" cap="none" strike="noStrike">
                <a:solidFill>
                  <a:schemeClr val="lt1"/>
                </a:solidFill>
                <a:latin typeface="Open Sans Light"/>
                <a:ea typeface="Open Sans Light"/>
                <a:cs typeface="Open Sans Light"/>
                <a:sym typeface="Open Sans Light"/>
              </a:rPr>
              <a:t>11.</a:t>
            </a:r>
            <a:r>
              <a:rPr b="0" i="0" lang="en-US" sz="8900" u="none" cap="none" strike="noStrike">
                <a:solidFill>
                  <a:srgbClr val="FF7F61"/>
                </a:solidFill>
                <a:latin typeface="Open Sans Light"/>
                <a:ea typeface="Open Sans Light"/>
                <a:cs typeface="Open Sans Light"/>
                <a:sym typeface="Open Sans Light"/>
              </a:rPr>
              <a:t> </a:t>
            </a:r>
            <a:r>
              <a:rPr b="0" i="0" lang="en-US" sz="8900" u="none" cap="none" strike="noStrike">
                <a:solidFill>
                  <a:srgbClr val="000000"/>
                </a:solidFill>
                <a:latin typeface="Open Sans Light"/>
                <a:ea typeface="Open Sans Light"/>
                <a:cs typeface="Open Sans Light"/>
                <a:sym typeface="Open Sans Light"/>
              </a:rPr>
              <a:t>Entrepreneur &amp; Team</a:t>
            </a:r>
            <a:endParaRPr b="0" i="0" sz="1400" u="none" cap="none" strike="noStrike">
              <a:solidFill>
                <a:srgbClr val="FF7F61"/>
              </a:solidFill>
              <a:latin typeface="Open Sans Light"/>
              <a:ea typeface="Open Sans Light"/>
              <a:cs typeface="Open Sans Light"/>
              <a:sym typeface="Open Sans Light"/>
            </a:endParaRPr>
          </a:p>
        </p:txBody>
      </p:sp>
      <p:sp>
        <p:nvSpPr>
          <p:cNvPr id="268" name="Google Shape;268;g28a8df09b23_0_631"/>
          <p:cNvSpPr txBox="1"/>
          <p:nvPr/>
        </p:nvSpPr>
        <p:spPr>
          <a:xfrm>
            <a:off x="2392100" y="3527775"/>
            <a:ext cx="10441800" cy="2709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100"/>
              <a:buFont typeface="Arial"/>
              <a:buNone/>
            </a:pPr>
            <a:r>
              <a:rPr b="0" i="0" lang="en-US" sz="4100" u="none" cap="none" strike="noStrike">
                <a:solidFill>
                  <a:schemeClr val="lt1"/>
                </a:solidFill>
                <a:latin typeface="Open Sans Light"/>
                <a:ea typeface="Open Sans Light"/>
                <a:cs typeface="Open Sans Light"/>
                <a:sym typeface="Open Sans Light"/>
              </a:rPr>
              <a:t>Is th</a:t>
            </a:r>
            <a:r>
              <a:rPr lang="en-US" sz="4100">
                <a:solidFill>
                  <a:schemeClr val="lt1"/>
                </a:solidFill>
                <a:latin typeface="Open Sans Light"/>
                <a:ea typeface="Open Sans Light"/>
                <a:cs typeface="Open Sans Light"/>
                <a:sym typeface="Open Sans Light"/>
              </a:rPr>
              <a:t>e</a:t>
            </a:r>
            <a:r>
              <a:rPr b="0" i="0" lang="en-US" sz="4100" u="none" cap="none" strike="noStrike">
                <a:solidFill>
                  <a:schemeClr val="lt1"/>
                </a:solidFill>
                <a:latin typeface="Open Sans Light"/>
                <a:ea typeface="Open Sans Light"/>
                <a:cs typeface="Open Sans Light"/>
                <a:sym typeface="Open Sans Light"/>
              </a:rPr>
              <a:t> team/ Proposed team capable of getting the job done? What are the key activities this company needs to do—and how do we know that this team can do it? </a:t>
            </a:r>
            <a:endParaRPr b="0" i="0" sz="4100" u="none" cap="none" strike="noStrike">
              <a:solidFill>
                <a:schemeClr val="lt1"/>
              </a:solidFill>
              <a:latin typeface="Open Sans Light"/>
              <a:ea typeface="Open Sans Light"/>
              <a:cs typeface="Open Sans Light"/>
              <a:sym typeface="Open Sans Light"/>
            </a:endParaRPr>
          </a:p>
        </p:txBody>
      </p:sp>
      <p:pic>
        <p:nvPicPr>
          <p:cNvPr id="269" name="Google Shape;269;g28a8df09b23_0_631"/>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g28a8df09b23_0_1008"/>
          <p:cNvSpPr txBox="1"/>
          <p:nvPr/>
        </p:nvSpPr>
        <p:spPr>
          <a:xfrm>
            <a:off x="-235975" y="120850"/>
            <a:ext cx="14630400" cy="24729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12.</a:t>
            </a:r>
            <a:r>
              <a:rPr b="0" i="0" lang="en-US" sz="8900" u="none" cap="none" strike="noStrike">
                <a:solidFill>
                  <a:srgbClr val="67B346"/>
                </a:solidFill>
                <a:latin typeface="Open Sans Light"/>
                <a:ea typeface="Open Sans Light"/>
                <a:cs typeface="Open Sans Light"/>
                <a:sym typeface="Open Sans Light"/>
              </a:rPr>
              <a:t>. </a:t>
            </a:r>
            <a:r>
              <a:rPr b="0" i="0" lang="en-US" sz="8900" u="none" cap="none" strike="noStrike">
                <a:solidFill>
                  <a:srgbClr val="000000"/>
                </a:solidFill>
                <a:latin typeface="Open Sans Light"/>
                <a:ea typeface="Open Sans Light"/>
                <a:cs typeface="Open Sans Light"/>
                <a:sym typeface="Open Sans Light"/>
              </a:rPr>
              <a:t>Outcomes </a:t>
            </a:r>
            <a:endParaRPr b="0" i="0" sz="8900" u="none" cap="none" strike="noStrike">
              <a:solidFill>
                <a:srgbClr val="000000"/>
              </a:solidFill>
              <a:latin typeface="Open Sans Light"/>
              <a:ea typeface="Open Sans Light"/>
              <a:cs typeface="Open Sans Light"/>
              <a:sym typeface="Open Sans Light"/>
            </a:endParaRPr>
          </a:p>
          <a:p>
            <a:pPr indent="228600" lvl="1" marL="0" marR="0" rtl="0" algn="ctr">
              <a:lnSpc>
                <a:spcPct val="100000"/>
              </a:lnSpc>
              <a:spcBef>
                <a:spcPts val="0"/>
              </a:spcBef>
              <a:spcAft>
                <a:spcPts val="0"/>
              </a:spcAft>
              <a:buClr>
                <a:srgbClr val="000000"/>
              </a:buClr>
              <a:buSzPts val="8900"/>
              <a:buFont typeface="Arial"/>
              <a:buNone/>
            </a:pPr>
            <a:r>
              <a:rPr b="0" i="0" lang="en-US" sz="6500" u="none" cap="none" strike="noStrike">
                <a:solidFill>
                  <a:srgbClr val="000000"/>
                </a:solidFill>
                <a:latin typeface="Open Sans Light"/>
                <a:ea typeface="Open Sans Light"/>
                <a:cs typeface="Open Sans Light"/>
                <a:sym typeface="Open Sans Light"/>
              </a:rPr>
              <a:t>(Impact &amp; Scale)</a:t>
            </a:r>
            <a:endParaRPr b="0" i="0" sz="100" u="none" cap="none" strike="noStrike">
              <a:solidFill>
                <a:srgbClr val="FF7F61"/>
              </a:solidFill>
              <a:latin typeface="Open Sans Light"/>
              <a:ea typeface="Open Sans Light"/>
              <a:cs typeface="Open Sans Light"/>
              <a:sym typeface="Open Sans Light"/>
            </a:endParaRPr>
          </a:p>
        </p:txBody>
      </p:sp>
      <p:sp>
        <p:nvSpPr>
          <p:cNvPr id="275" name="Google Shape;275;g28a8df09b23_0_1008"/>
          <p:cNvSpPr txBox="1"/>
          <p:nvPr/>
        </p:nvSpPr>
        <p:spPr>
          <a:xfrm>
            <a:off x="1365125" y="2853500"/>
            <a:ext cx="13096500" cy="2031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n-US" sz="3000" u="none" cap="none" strike="noStrike">
                <a:solidFill>
                  <a:schemeClr val="lt1"/>
                </a:solidFill>
                <a:latin typeface="Open Sans Light"/>
                <a:ea typeface="Open Sans Light"/>
                <a:cs typeface="Open Sans Light"/>
                <a:sym typeface="Open Sans Light"/>
              </a:rPr>
              <a:t>Is this product completely changing a system (or tinkering around the margins)? How big can this company grow? What difference does it make—is this a problem worth solving—and how is the company measuring that? </a:t>
            </a:r>
            <a:endParaRPr b="0" i="0" sz="3000" u="none" cap="none" strike="noStrike">
              <a:solidFill>
                <a:schemeClr val="lt1"/>
              </a:solidFill>
              <a:latin typeface="Open Sans Light"/>
              <a:ea typeface="Open Sans Light"/>
              <a:cs typeface="Open Sans Light"/>
              <a:sym typeface="Open Sans Light"/>
            </a:endParaRPr>
          </a:p>
        </p:txBody>
      </p:sp>
      <p:pic>
        <p:nvPicPr>
          <p:cNvPr id="276" name="Google Shape;276;g28a8df09b23_0_1008"/>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g30dba2048e9_0_62"/>
          <p:cNvSpPr txBox="1"/>
          <p:nvPr/>
        </p:nvSpPr>
        <p:spPr>
          <a:xfrm>
            <a:off x="-235975" y="120850"/>
            <a:ext cx="14630400" cy="15072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13.</a:t>
            </a:r>
            <a:r>
              <a:rPr b="0" i="0" lang="en-US" sz="8900" u="none" cap="none" strike="noStrike">
                <a:solidFill>
                  <a:srgbClr val="67B346"/>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Ask</a:t>
            </a:r>
            <a:r>
              <a:rPr b="0" i="0" lang="en-US" sz="8900" u="none" cap="none" strike="noStrike">
                <a:solidFill>
                  <a:srgbClr val="000000"/>
                </a:solidFill>
                <a:latin typeface="Open Sans Light"/>
                <a:ea typeface="Open Sans Light"/>
                <a:cs typeface="Open Sans Light"/>
                <a:sym typeface="Open Sans Light"/>
              </a:rPr>
              <a:t> </a:t>
            </a:r>
            <a:endParaRPr b="0" i="0" sz="8900" u="none" cap="none" strike="noStrike">
              <a:solidFill>
                <a:srgbClr val="000000"/>
              </a:solidFill>
              <a:latin typeface="Open Sans Light"/>
              <a:ea typeface="Open Sans Light"/>
              <a:cs typeface="Open Sans Light"/>
              <a:sym typeface="Open Sans Light"/>
            </a:endParaRPr>
          </a:p>
          <a:p>
            <a:pPr indent="228600" lvl="1" marL="0" marR="0" rtl="0" algn="ctr">
              <a:lnSpc>
                <a:spcPct val="100000"/>
              </a:lnSpc>
              <a:spcBef>
                <a:spcPts val="0"/>
              </a:spcBef>
              <a:spcAft>
                <a:spcPts val="0"/>
              </a:spcAft>
              <a:buClr>
                <a:srgbClr val="000000"/>
              </a:buClr>
              <a:buSzPts val="8900"/>
              <a:buFont typeface="Arial"/>
              <a:buNone/>
            </a:pPr>
            <a:r>
              <a:t/>
            </a:r>
            <a:endParaRPr b="0" i="0" sz="100" u="none" cap="none" strike="noStrike">
              <a:solidFill>
                <a:srgbClr val="FF7F61"/>
              </a:solidFill>
              <a:latin typeface="Open Sans Light"/>
              <a:ea typeface="Open Sans Light"/>
              <a:cs typeface="Open Sans Light"/>
              <a:sym typeface="Open Sans Light"/>
            </a:endParaRPr>
          </a:p>
        </p:txBody>
      </p:sp>
      <p:sp>
        <p:nvSpPr>
          <p:cNvPr id="282" name="Google Shape;282;g30dba2048e9_0_62"/>
          <p:cNvSpPr txBox="1"/>
          <p:nvPr/>
        </p:nvSpPr>
        <p:spPr>
          <a:xfrm>
            <a:off x="1365125" y="1975550"/>
            <a:ext cx="13096500" cy="3324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en-US" sz="3400">
                <a:solidFill>
                  <a:schemeClr val="lt1"/>
                </a:solidFill>
                <a:latin typeface="Open Sans Light"/>
                <a:ea typeface="Open Sans Light"/>
                <a:cs typeface="Open Sans Light"/>
                <a:sym typeface="Open Sans Light"/>
              </a:rPr>
              <a:t>Are the resource  requirements clear, and is there a clear strategy for utilizing the resources  to drive growth?</a:t>
            </a:r>
            <a:endParaRPr sz="3400">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3000"/>
              <a:buFont typeface="Arial"/>
              <a:buNone/>
            </a:pPr>
            <a:r>
              <a:rPr lang="en-US" sz="3400">
                <a:solidFill>
                  <a:schemeClr val="lt1"/>
                </a:solidFill>
                <a:latin typeface="Open Sans Light"/>
                <a:ea typeface="Open Sans Light"/>
                <a:cs typeface="Open Sans Light"/>
                <a:sym typeface="Open Sans Light"/>
              </a:rPr>
              <a:t>Where will the resources go.</a:t>
            </a:r>
            <a:endParaRPr sz="3400">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3000"/>
              <a:buFont typeface="Arial"/>
              <a:buNone/>
            </a:pPr>
            <a:r>
              <a:rPr lang="en-US" sz="3400">
                <a:solidFill>
                  <a:schemeClr val="lt1"/>
                </a:solidFill>
                <a:latin typeface="Open Sans Light"/>
                <a:ea typeface="Open Sans Light"/>
                <a:cs typeface="Open Sans Light"/>
                <a:sym typeface="Open Sans Light"/>
              </a:rPr>
              <a:t>Do you want it as Equity, Grant or Debt.</a:t>
            </a:r>
            <a:endParaRPr sz="3400">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3000"/>
              <a:buFont typeface="Arial"/>
              <a:buNone/>
            </a:pPr>
            <a:r>
              <a:rPr lang="en-US" sz="3400">
                <a:solidFill>
                  <a:schemeClr val="lt1"/>
                </a:solidFill>
                <a:latin typeface="Open Sans Light"/>
                <a:ea typeface="Open Sans Light"/>
                <a:cs typeface="Open Sans Light"/>
                <a:sym typeface="Open Sans Light"/>
              </a:rPr>
              <a:t>Non Financial Resources are also valuable- Eg Expert Developer as a </a:t>
            </a:r>
            <a:r>
              <a:rPr lang="en-US" sz="3400">
                <a:solidFill>
                  <a:schemeClr val="lt1"/>
                </a:solidFill>
                <a:latin typeface="Open Sans Light"/>
                <a:ea typeface="Open Sans Light"/>
                <a:cs typeface="Open Sans Light"/>
                <a:sym typeface="Open Sans Light"/>
              </a:rPr>
              <a:t>partner</a:t>
            </a:r>
            <a:r>
              <a:rPr lang="en-US" sz="3400">
                <a:solidFill>
                  <a:schemeClr val="lt1"/>
                </a:solidFill>
                <a:latin typeface="Open Sans Light"/>
                <a:ea typeface="Open Sans Light"/>
                <a:cs typeface="Open Sans Light"/>
                <a:sym typeface="Open Sans Light"/>
              </a:rPr>
              <a:t> etc</a:t>
            </a:r>
            <a:endParaRPr sz="3400">
              <a:solidFill>
                <a:schemeClr val="lt1"/>
              </a:solidFill>
              <a:latin typeface="Open Sans Light"/>
              <a:ea typeface="Open Sans Light"/>
              <a:cs typeface="Open Sans Light"/>
              <a:sym typeface="Open Sans Light"/>
            </a:endParaRPr>
          </a:p>
        </p:txBody>
      </p:sp>
      <p:pic>
        <p:nvPicPr>
          <p:cNvPr id="283" name="Google Shape;283;g30dba2048e9_0_62"/>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g30dba2048e9_0_0"/>
          <p:cNvSpPr txBox="1"/>
          <p:nvPr/>
        </p:nvSpPr>
        <p:spPr>
          <a:xfrm>
            <a:off x="-235975" y="120850"/>
            <a:ext cx="14630400" cy="42123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t/>
            </a:r>
            <a:endParaRPr sz="8900">
              <a:solidFill>
                <a:schemeClr val="lt1"/>
              </a:solidFill>
              <a:latin typeface="Open Sans Light"/>
              <a:ea typeface="Open Sans Light"/>
              <a:cs typeface="Open Sans Light"/>
              <a:sym typeface="Open Sans Light"/>
            </a:endParaRPr>
          </a:p>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14</a:t>
            </a:r>
            <a:r>
              <a:rPr b="0" i="0" lang="en-US" sz="8900" u="none" cap="none" strike="noStrike">
                <a:solidFill>
                  <a:schemeClr val="lt1"/>
                </a:solidFill>
                <a:latin typeface="Open Sans Light"/>
                <a:ea typeface="Open Sans Light"/>
                <a:cs typeface="Open Sans Light"/>
                <a:sym typeface="Open Sans Light"/>
              </a:rPr>
              <a:t>.</a:t>
            </a:r>
            <a:r>
              <a:rPr b="0" i="0" lang="en-US" sz="8900" u="none" cap="none" strike="noStrike">
                <a:solidFill>
                  <a:srgbClr val="67B346"/>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Slides Guide</a:t>
            </a:r>
            <a:endParaRPr sz="8900">
              <a:latin typeface="Open Sans Light"/>
              <a:ea typeface="Open Sans Light"/>
              <a:cs typeface="Open Sans Light"/>
              <a:sym typeface="Open Sans Light"/>
            </a:endParaRPr>
          </a:p>
          <a:p>
            <a:pPr indent="228600" lvl="1" marL="0" marR="0" rtl="0" algn="l">
              <a:lnSpc>
                <a:spcPct val="100000"/>
              </a:lnSpc>
              <a:spcBef>
                <a:spcPts val="0"/>
              </a:spcBef>
              <a:spcAft>
                <a:spcPts val="0"/>
              </a:spcAft>
              <a:buClr>
                <a:srgbClr val="000000"/>
              </a:buClr>
              <a:buSzPts val="8900"/>
              <a:buFont typeface="Arial"/>
              <a:buNone/>
            </a:pPr>
            <a:r>
              <a:t/>
            </a:r>
            <a:endParaRPr sz="8900">
              <a:latin typeface="Open Sans Light"/>
              <a:ea typeface="Open Sans Light"/>
              <a:cs typeface="Open Sans Light"/>
              <a:sym typeface="Open Sans Light"/>
            </a:endParaRPr>
          </a:p>
        </p:txBody>
      </p:sp>
      <p:sp>
        <p:nvSpPr>
          <p:cNvPr id="289" name="Google Shape;289;g30dba2048e9_0_0"/>
          <p:cNvSpPr txBox="1"/>
          <p:nvPr/>
        </p:nvSpPr>
        <p:spPr>
          <a:xfrm>
            <a:off x="1365125" y="2853500"/>
            <a:ext cx="130965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n-US" sz="3000" u="none" cap="none" strike="noStrike">
                <a:solidFill>
                  <a:srgbClr val="000000"/>
                </a:solidFill>
                <a:latin typeface="Open Sans Light"/>
                <a:ea typeface="Open Sans Light"/>
                <a:cs typeface="Open Sans Light"/>
                <a:sym typeface="Open Sans Light"/>
              </a:rPr>
              <a:t> </a:t>
            </a:r>
            <a:endParaRPr b="0" i="0" sz="3000" u="none" cap="none" strike="noStrike">
              <a:solidFill>
                <a:srgbClr val="000000"/>
              </a:solidFill>
              <a:latin typeface="Open Sans Light"/>
              <a:ea typeface="Open Sans Light"/>
              <a:cs typeface="Open Sans Light"/>
              <a:sym typeface="Open Sans Light"/>
            </a:endParaRPr>
          </a:p>
        </p:txBody>
      </p:sp>
      <p:pic>
        <p:nvPicPr>
          <p:cNvPr id="290" name="Google Shape;290;g30dba2048e9_0_0"/>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g28a8df09b23_0_716"/>
          <p:cNvSpPr txBox="1"/>
          <p:nvPr/>
        </p:nvSpPr>
        <p:spPr>
          <a:xfrm>
            <a:off x="-176975" y="710775"/>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1.</a:t>
            </a:r>
            <a:r>
              <a:rPr b="0" i="0" lang="en-US" sz="8900" u="none" cap="none" strike="noStrike">
                <a:solidFill>
                  <a:srgbClr val="FF7F6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Problem Statement</a:t>
            </a:r>
            <a:endParaRPr b="0" i="0" sz="1400" u="none" cap="none" strike="noStrike">
              <a:solidFill>
                <a:srgbClr val="FF7F61"/>
              </a:solidFill>
              <a:latin typeface="Open Sans Light"/>
              <a:ea typeface="Open Sans Light"/>
              <a:cs typeface="Open Sans Light"/>
              <a:sym typeface="Open Sans Light"/>
            </a:endParaRPr>
          </a:p>
        </p:txBody>
      </p:sp>
      <p:sp>
        <p:nvSpPr>
          <p:cNvPr id="198" name="Google Shape;198;g28a8df09b23_0_716"/>
          <p:cNvSpPr txBox="1"/>
          <p:nvPr/>
        </p:nvSpPr>
        <p:spPr>
          <a:xfrm>
            <a:off x="2315100" y="2419150"/>
            <a:ext cx="10821600" cy="327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lang="en-US" sz="3200">
                <a:solidFill>
                  <a:srgbClr val="FFFFFF"/>
                </a:solidFill>
                <a:latin typeface="Open Sans Light"/>
                <a:ea typeface="Open Sans Light"/>
                <a:cs typeface="Open Sans Light"/>
                <a:sym typeface="Open Sans Light"/>
              </a:rPr>
              <a:t>C</a:t>
            </a:r>
            <a:r>
              <a:rPr lang="en-US" sz="3200">
                <a:solidFill>
                  <a:srgbClr val="FFFFFF"/>
                </a:solidFill>
                <a:latin typeface="Open Sans Light"/>
                <a:ea typeface="Open Sans Light"/>
                <a:cs typeface="Open Sans Light"/>
                <a:sym typeface="Open Sans Light"/>
              </a:rPr>
              <a:t>learly identify a specific and significant problem? Is there evidence or data to support the existence of this problem (market research, case studies, or feedback from stakeholders)? Is the problem significant enough that solving it would create value for customers?</a:t>
            </a:r>
            <a:endParaRPr i="0" sz="5500" u="none" cap="none" strike="noStrike">
              <a:solidFill>
                <a:srgbClr val="FFFFFF"/>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b="0" i="0" sz="4100" u="none" cap="none" strike="noStrike">
              <a:solidFill>
                <a:srgbClr val="FFFFFF"/>
              </a:solidFill>
              <a:latin typeface="Open Sans Light"/>
              <a:ea typeface="Open Sans Light"/>
              <a:cs typeface="Open Sans Light"/>
              <a:sym typeface="Open Sans Light"/>
            </a:endParaRPr>
          </a:p>
        </p:txBody>
      </p:sp>
      <p:pic>
        <p:nvPicPr>
          <p:cNvPr id="199" name="Google Shape;199;g28a8df09b23_0_716"/>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g30dba2048e9_0_12"/>
          <p:cNvSpPr txBox="1"/>
          <p:nvPr/>
        </p:nvSpPr>
        <p:spPr>
          <a:xfrm>
            <a:off x="-176975" y="710775"/>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b="0" i="0" lang="en-US" sz="8900" u="none" cap="none" strike="noStrike">
                <a:solidFill>
                  <a:schemeClr val="lt1"/>
                </a:solidFill>
                <a:latin typeface="Open Sans Light"/>
                <a:ea typeface="Open Sans Light"/>
                <a:cs typeface="Open Sans Light"/>
                <a:sym typeface="Open Sans Light"/>
              </a:rPr>
              <a:t>2.</a:t>
            </a:r>
            <a:r>
              <a:rPr b="0" i="0" lang="en-US" sz="8900" u="none" cap="none" strike="noStrike">
                <a:solidFill>
                  <a:srgbClr val="FF7F6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Solution</a:t>
            </a:r>
            <a:endParaRPr b="0" i="0" sz="1400" u="none" cap="none" strike="noStrike">
              <a:solidFill>
                <a:srgbClr val="FF7F61"/>
              </a:solidFill>
              <a:latin typeface="Open Sans Light"/>
              <a:ea typeface="Open Sans Light"/>
              <a:cs typeface="Open Sans Light"/>
              <a:sym typeface="Open Sans Light"/>
            </a:endParaRPr>
          </a:p>
        </p:txBody>
      </p:sp>
      <p:sp>
        <p:nvSpPr>
          <p:cNvPr id="205" name="Google Shape;205;g30dba2048e9_0_12"/>
          <p:cNvSpPr txBox="1"/>
          <p:nvPr/>
        </p:nvSpPr>
        <p:spPr>
          <a:xfrm>
            <a:off x="855463" y="2419150"/>
            <a:ext cx="12919500" cy="2786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lang="en-US" sz="900">
                <a:solidFill>
                  <a:schemeClr val="lt1"/>
                </a:solidFill>
                <a:latin typeface="Open Sans Light"/>
                <a:ea typeface="Open Sans Light"/>
                <a:cs typeface="Open Sans Light"/>
                <a:sym typeface="Open Sans Light"/>
              </a:rPr>
              <a:t>I</a:t>
            </a:r>
            <a:r>
              <a:rPr lang="en-US" sz="3200">
                <a:solidFill>
                  <a:schemeClr val="lt1"/>
                </a:solidFill>
                <a:latin typeface="Open Sans Light"/>
                <a:ea typeface="Open Sans Light"/>
                <a:cs typeface="Open Sans Light"/>
                <a:sym typeface="Open Sans Light"/>
              </a:rPr>
              <a:t>Is the proposed innovation novel or significantly better than existing solutions? Does it leverage new technologies, practices, or models? Is the proposed innovation practical for the target market? Can it be scaled to larger markets or different regions</a:t>
            </a:r>
            <a:endParaRPr i="0" sz="32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b="0" i="0" sz="4100" u="none" cap="none" strike="noStrike">
              <a:solidFill>
                <a:schemeClr val="lt1"/>
              </a:solidFill>
              <a:latin typeface="Open Sans Light"/>
              <a:ea typeface="Open Sans Light"/>
              <a:cs typeface="Open Sans Light"/>
              <a:sym typeface="Open Sans Light"/>
            </a:endParaRPr>
          </a:p>
        </p:txBody>
      </p:sp>
      <p:pic>
        <p:nvPicPr>
          <p:cNvPr id="206" name="Google Shape;206;g30dba2048e9_0_12"/>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g30dba2048e9_0_6"/>
          <p:cNvSpPr txBox="1"/>
          <p:nvPr/>
        </p:nvSpPr>
        <p:spPr>
          <a:xfrm>
            <a:off x="-176975" y="710775"/>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3</a:t>
            </a:r>
            <a:r>
              <a:rPr b="0" i="0" lang="en-US" sz="8900" u="none" cap="none" strike="noStrike">
                <a:solidFill>
                  <a:schemeClr val="lt1"/>
                </a:solidFill>
                <a:latin typeface="Open Sans Light"/>
                <a:ea typeface="Open Sans Light"/>
                <a:cs typeface="Open Sans Light"/>
                <a:sym typeface="Open Sans Light"/>
              </a:rPr>
              <a:t>.</a:t>
            </a:r>
            <a:r>
              <a:rPr b="0" i="0" lang="en-US" sz="8900" u="none" cap="none" strike="noStrike">
                <a:solidFill>
                  <a:srgbClr val="FF7F61"/>
                </a:solidFill>
                <a:latin typeface="Open Sans Light"/>
                <a:ea typeface="Open Sans Light"/>
                <a:cs typeface="Open Sans Light"/>
                <a:sym typeface="Open Sans Light"/>
              </a:rPr>
              <a:t> </a:t>
            </a:r>
            <a:r>
              <a:rPr b="0" i="0" lang="en-US" sz="8900" u="none" cap="none" strike="noStrike">
                <a:solidFill>
                  <a:srgbClr val="000000"/>
                </a:solidFill>
                <a:latin typeface="Open Sans Light"/>
                <a:ea typeface="Open Sans Light"/>
                <a:cs typeface="Open Sans Light"/>
                <a:sym typeface="Open Sans Light"/>
              </a:rPr>
              <a:t>Product/Service</a:t>
            </a:r>
            <a:endParaRPr b="0" i="0" sz="1400" u="none" cap="none" strike="noStrike">
              <a:solidFill>
                <a:srgbClr val="FF7F61"/>
              </a:solidFill>
              <a:latin typeface="Open Sans Light"/>
              <a:ea typeface="Open Sans Light"/>
              <a:cs typeface="Open Sans Light"/>
              <a:sym typeface="Open Sans Light"/>
            </a:endParaRPr>
          </a:p>
        </p:txBody>
      </p:sp>
      <p:sp>
        <p:nvSpPr>
          <p:cNvPr id="212" name="Google Shape;212;g30dba2048e9_0_6"/>
          <p:cNvSpPr txBox="1"/>
          <p:nvPr/>
        </p:nvSpPr>
        <p:spPr>
          <a:xfrm>
            <a:off x="855463" y="2419150"/>
            <a:ext cx="12919500" cy="5741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lt1"/>
                </a:solidFill>
                <a:latin typeface="Open Sans Light"/>
                <a:ea typeface="Open Sans Light"/>
                <a:cs typeface="Open Sans Light"/>
                <a:sym typeface="Open Sans Light"/>
              </a:rPr>
              <a:t>What is the product or service? In a basic sense, will people understand how to use it? Will it be enjoyable and is there something that is significantly different enough to encourage people to change behaviour? Or, will it be a really difficult sell to most people? </a:t>
            </a:r>
            <a:endParaRPr b="0" i="0" sz="32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chemeClr val="dk1"/>
              </a:buClr>
              <a:buSzPts val="1100"/>
              <a:buFont typeface="Arial"/>
              <a:buNone/>
            </a:pPr>
            <a:r>
              <a:t/>
            </a:r>
            <a:endParaRPr b="0" i="0" sz="32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chemeClr val="dk1"/>
              </a:buClr>
              <a:buSzPts val="1100"/>
              <a:buFont typeface="Arial"/>
              <a:buNone/>
            </a:pPr>
            <a:r>
              <a:rPr b="0" i="0" lang="en-US" sz="3200" u="none" cap="none" strike="noStrike">
                <a:solidFill>
                  <a:schemeClr val="lt1"/>
                </a:solidFill>
                <a:latin typeface="Open Sans Light"/>
                <a:ea typeface="Open Sans Light"/>
                <a:cs typeface="Open Sans Light"/>
                <a:sym typeface="Open Sans Light"/>
              </a:rPr>
              <a:t>With a physical product, has there been consideration into how it is made? Will the materials cause environmental damage or a lot of waste, or will manufacturing consume a lot of energy? Will making the product to solve one problem, actually create another problem for the people making it? </a:t>
            </a:r>
            <a:endParaRPr b="0" i="0" sz="32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b="0" i="0" sz="4100" u="none" cap="none" strike="noStrike">
              <a:solidFill>
                <a:schemeClr val="lt1"/>
              </a:solidFill>
              <a:latin typeface="Open Sans Light"/>
              <a:ea typeface="Open Sans Light"/>
              <a:cs typeface="Open Sans Light"/>
              <a:sym typeface="Open Sans Light"/>
            </a:endParaRPr>
          </a:p>
        </p:txBody>
      </p:sp>
      <p:pic>
        <p:nvPicPr>
          <p:cNvPr id="213" name="Google Shape;213;g30dba2048e9_0_6"/>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30dba2048e9_0_20"/>
          <p:cNvSpPr txBox="1"/>
          <p:nvPr/>
        </p:nvSpPr>
        <p:spPr>
          <a:xfrm>
            <a:off x="-176975" y="710775"/>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4</a:t>
            </a:r>
            <a:r>
              <a:rPr b="0" i="0" lang="en-US" sz="8900" u="none" cap="none" strike="noStrike">
                <a:solidFill>
                  <a:schemeClr val="lt1"/>
                </a:solidFill>
                <a:latin typeface="Open Sans Light"/>
                <a:ea typeface="Open Sans Light"/>
                <a:cs typeface="Open Sans Light"/>
                <a:sym typeface="Open Sans Light"/>
              </a:rPr>
              <a:t>.</a:t>
            </a:r>
            <a:r>
              <a:rPr b="0" i="0" lang="en-US" sz="8900" u="none" cap="none" strike="noStrike">
                <a:solidFill>
                  <a:srgbClr val="FF7F6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Value Proposition</a:t>
            </a:r>
            <a:endParaRPr b="0" i="0" sz="1400" u="none" cap="none" strike="noStrike">
              <a:solidFill>
                <a:srgbClr val="FF7F61"/>
              </a:solidFill>
              <a:latin typeface="Open Sans Light"/>
              <a:ea typeface="Open Sans Light"/>
              <a:cs typeface="Open Sans Light"/>
              <a:sym typeface="Open Sans Light"/>
            </a:endParaRPr>
          </a:p>
        </p:txBody>
      </p:sp>
      <p:sp>
        <p:nvSpPr>
          <p:cNvPr id="219" name="Google Shape;219;g30dba2048e9_0_20"/>
          <p:cNvSpPr txBox="1"/>
          <p:nvPr/>
        </p:nvSpPr>
        <p:spPr>
          <a:xfrm>
            <a:off x="855463" y="2419150"/>
            <a:ext cx="12919500" cy="2293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lang="en-US" sz="3200">
                <a:solidFill>
                  <a:schemeClr val="lt1"/>
                </a:solidFill>
                <a:latin typeface="Open Sans Light"/>
                <a:ea typeface="Open Sans Light"/>
                <a:cs typeface="Open Sans Light"/>
                <a:sym typeface="Open Sans Light"/>
              </a:rPr>
              <a:t>Does the entrepreneur present a compelling value proposition? How well do the proposed innovation's unique features translate into value for the customer?</a:t>
            </a:r>
            <a:endParaRPr i="0" sz="55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b="0" i="0" sz="4100" u="none" cap="none" strike="noStrike">
              <a:solidFill>
                <a:schemeClr val="lt1"/>
              </a:solidFill>
              <a:latin typeface="Open Sans Light"/>
              <a:ea typeface="Open Sans Light"/>
              <a:cs typeface="Open Sans Light"/>
              <a:sym typeface="Open Sans Light"/>
            </a:endParaRPr>
          </a:p>
        </p:txBody>
      </p:sp>
      <p:pic>
        <p:nvPicPr>
          <p:cNvPr id="220" name="Google Shape;220;g30dba2048e9_0_20"/>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30dba2048e9_0_27"/>
          <p:cNvSpPr txBox="1"/>
          <p:nvPr/>
        </p:nvSpPr>
        <p:spPr>
          <a:xfrm>
            <a:off x="-176975" y="710775"/>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5</a:t>
            </a:r>
            <a:r>
              <a:rPr b="0" i="0" lang="en-US" sz="8900" u="none" cap="none" strike="noStrike">
                <a:solidFill>
                  <a:schemeClr val="lt1"/>
                </a:solidFill>
                <a:latin typeface="Open Sans Light"/>
                <a:ea typeface="Open Sans Light"/>
                <a:cs typeface="Open Sans Light"/>
                <a:sym typeface="Open Sans Light"/>
              </a:rPr>
              <a:t>.</a:t>
            </a:r>
            <a:r>
              <a:rPr b="0" i="0" lang="en-US" sz="8900" u="none" cap="none" strike="noStrike">
                <a:solidFill>
                  <a:srgbClr val="FF7F6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Market</a:t>
            </a:r>
            <a:endParaRPr b="0" i="0" sz="1400" u="none" cap="none" strike="noStrike">
              <a:solidFill>
                <a:srgbClr val="FF7F61"/>
              </a:solidFill>
              <a:latin typeface="Open Sans Light"/>
              <a:ea typeface="Open Sans Light"/>
              <a:cs typeface="Open Sans Light"/>
              <a:sym typeface="Open Sans Light"/>
            </a:endParaRPr>
          </a:p>
        </p:txBody>
      </p:sp>
      <p:sp>
        <p:nvSpPr>
          <p:cNvPr id="226" name="Google Shape;226;g30dba2048e9_0_27"/>
          <p:cNvSpPr txBox="1"/>
          <p:nvPr/>
        </p:nvSpPr>
        <p:spPr>
          <a:xfrm>
            <a:off x="855463" y="2419150"/>
            <a:ext cx="12919500" cy="327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lang="en-US" sz="3200">
                <a:solidFill>
                  <a:schemeClr val="lt1"/>
                </a:solidFill>
                <a:latin typeface="Open Sans Light"/>
                <a:ea typeface="Open Sans Light"/>
                <a:cs typeface="Open Sans Light"/>
                <a:sym typeface="Open Sans Light"/>
              </a:rPr>
              <a:t>Is the proposed target market size clearly defined? Are there detailed metrics and numbers to support market potential? Is there a clear and executable plan for launching the proposed innovation into the market? Does the strategy take into account potential challenges in adoption, and does it outline how they will be overcome?</a:t>
            </a:r>
            <a:endParaRPr i="0" sz="7800" u="none" cap="none" strike="noStrike">
              <a:solidFill>
                <a:schemeClr val="lt1"/>
              </a:solidFill>
              <a:latin typeface="Open Sans Light"/>
              <a:ea typeface="Open Sans Light"/>
              <a:cs typeface="Open Sans Light"/>
              <a:sym typeface="Open Sans Light"/>
            </a:endParaRPr>
          </a:p>
          <a:p>
            <a:pPr indent="0" lvl="0" marL="0" marR="0" rtl="0" algn="l">
              <a:lnSpc>
                <a:spcPct val="100000"/>
              </a:lnSpc>
              <a:spcBef>
                <a:spcPts val="0"/>
              </a:spcBef>
              <a:spcAft>
                <a:spcPts val="0"/>
              </a:spcAft>
              <a:buClr>
                <a:srgbClr val="000000"/>
              </a:buClr>
              <a:buSzPts val="4100"/>
              <a:buFont typeface="Arial"/>
              <a:buNone/>
            </a:pPr>
            <a:r>
              <a:t/>
            </a:r>
            <a:endParaRPr b="0" i="0" sz="4100" u="none" cap="none" strike="noStrike">
              <a:solidFill>
                <a:schemeClr val="lt1"/>
              </a:solidFill>
              <a:latin typeface="Open Sans Light"/>
              <a:ea typeface="Open Sans Light"/>
              <a:cs typeface="Open Sans Light"/>
              <a:sym typeface="Open Sans Light"/>
            </a:endParaRPr>
          </a:p>
        </p:txBody>
      </p:sp>
      <p:pic>
        <p:nvPicPr>
          <p:cNvPr id="227" name="Google Shape;227;g30dba2048e9_0_27"/>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g28a8df09b23_0_785"/>
          <p:cNvSpPr txBox="1"/>
          <p:nvPr/>
        </p:nvSpPr>
        <p:spPr>
          <a:xfrm>
            <a:off x="-235975" y="533800"/>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6</a:t>
            </a:r>
            <a:r>
              <a:rPr b="0" i="0" lang="en-US" sz="8900" u="none" cap="none" strike="noStrike">
                <a:solidFill>
                  <a:schemeClr val="lt1"/>
                </a:solidFill>
                <a:latin typeface="Open Sans Light"/>
                <a:ea typeface="Open Sans Light"/>
                <a:cs typeface="Open Sans Light"/>
                <a:sym typeface="Open Sans Light"/>
              </a:rPr>
              <a:t>. </a:t>
            </a:r>
            <a:r>
              <a:rPr b="0" i="0" lang="en-US" sz="8900" u="none" cap="none" strike="noStrike">
                <a:solidFill>
                  <a:srgbClr val="000000"/>
                </a:solidFill>
                <a:latin typeface="Open Sans Light"/>
                <a:ea typeface="Open Sans Light"/>
                <a:cs typeface="Open Sans Light"/>
                <a:sym typeface="Open Sans Light"/>
              </a:rPr>
              <a:t>Customers</a:t>
            </a:r>
            <a:endParaRPr b="0" i="0" sz="1400" u="none" cap="none" strike="noStrike">
              <a:solidFill>
                <a:srgbClr val="FF7F61"/>
              </a:solidFill>
              <a:latin typeface="Open Sans Light"/>
              <a:ea typeface="Open Sans Light"/>
              <a:cs typeface="Open Sans Light"/>
              <a:sym typeface="Open Sans Light"/>
            </a:endParaRPr>
          </a:p>
        </p:txBody>
      </p:sp>
      <p:sp>
        <p:nvSpPr>
          <p:cNvPr id="233" name="Google Shape;233;g28a8df09b23_0_785"/>
          <p:cNvSpPr txBox="1"/>
          <p:nvPr/>
        </p:nvSpPr>
        <p:spPr>
          <a:xfrm>
            <a:off x="2392100" y="2504725"/>
            <a:ext cx="10441800" cy="334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100"/>
              <a:buFont typeface="Arial"/>
              <a:buNone/>
            </a:pPr>
            <a:r>
              <a:rPr b="0" i="0" lang="en-US" sz="4100" u="none" cap="none" strike="noStrike">
                <a:solidFill>
                  <a:schemeClr val="lt1"/>
                </a:solidFill>
                <a:latin typeface="Open Sans Light"/>
                <a:ea typeface="Open Sans Light"/>
                <a:cs typeface="Open Sans Light"/>
                <a:sym typeface="Open Sans Light"/>
              </a:rPr>
              <a:t>Who is the customer? What is the problem they experience every day? How does this product/solution solve the problem? What evidence do we have that customers believe this is a solution? </a:t>
            </a:r>
            <a:endParaRPr b="0" i="0" sz="4100" u="none" cap="none" strike="noStrike">
              <a:solidFill>
                <a:schemeClr val="lt1"/>
              </a:solidFill>
              <a:latin typeface="Open Sans Light"/>
              <a:ea typeface="Open Sans Light"/>
              <a:cs typeface="Open Sans Light"/>
              <a:sym typeface="Open Sans Light"/>
            </a:endParaRPr>
          </a:p>
        </p:txBody>
      </p:sp>
      <p:pic>
        <p:nvPicPr>
          <p:cNvPr id="234" name="Google Shape;234;g28a8df09b23_0_785"/>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g30dba2048e9_0_34"/>
          <p:cNvSpPr txBox="1"/>
          <p:nvPr/>
        </p:nvSpPr>
        <p:spPr>
          <a:xfrm>
            <a:off x="-235975" y="533800"/>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7</a:t>
            </a:r>
            <a:r>
              <a:rPr b="0" i="0" lang="en-US" sz="8900" u="none" cap="none" strike="noStrike">
                <a:solidFill>
                  <a:schemeClr val="lt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Competition</a:t>
            </a:r>
            <a:endParaRPr b="0" i="0" sz="1400" u="none" cap="none" strike="noStrike">
              <a:solidFill>
                <a:srgbClr val="FF7F61"/>
              </a:solidFill>
              <a:latin typeface="Open Sans Light"/>
              <a:ea typeface="Open Sans Light"/>
              <a:cs typeface="Open Sans Light"/>
              <a:sym typeface="Open Sans Light"/>
            </a:endParaRPr>
          </a:p>
        </p:txBody>
      </p:sp>
      <p:sp>
        <p:nvSpPr>
          <p:cNvPr id="240" name="Google Shape;240;g30dba2048e9_0_34"/>
          <p:cNvSpPr txBox="1"/>
          <p:nvPr/>
        </p:nvSpPr>
        <p:spPr>
          <a:xfrm>
            <a:off x="1383825" y="2228500"/>
            <a:ext cx="12005100" cy="3109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100"/>
              <a:buFont typeface="Arial"/>
              <a:buNone/>
            </a:pPr>
            <a:r>
              <a:rPr lang="en-US" sz="3800">
                <a:solidFill>
                  <a:schemeClr val="lt1"/>
                </a:solidFill>
                <a:latin typeface="Open Sans Light"/>
                <a:ea typeface="Open Sans Light"/>
                <a:cs typeface="Open Sans Light"/>
                <a:sym typeface="Open Sans Light"/>
              </a:rPr>
              <a:t>Demonstrate a deep understanding of the competitive landscape. How does the enterprise position itself against competitors? Are there any barriers to entry or competitive advantages that make it difficult for others to replicate the proposed innovation?</a:t>
            </a:r>
            <a:endParaRPr i="0" sz="7000" u="none" cap="none" strike="noStrike">
              <a:solidFill>
                <a:schemeClr val="lt1"/>
              </a:solidFill>
              <a:latin typeface="Open Sans Light"/>
              <a:ea typeface="Open Sans Light"/>
              <a:cs typeface="Open Sans Light"/>
              <a:sym typeface="Open Sans Light"/>
            </a:endParaRPr>
          </a:p>
        </p:txBody>
      </p:sp>
      <p:pic>
        <p:nvPicPr>
          <p:cNvPr id="241" name="Google Shape;241;g30dba2048e9_0_34"/>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30dba2048e9_0_41"/>
          <p:cNvSpPr txBox="1"/>
          <p:nvPr/>
        </p:nvSpPr>
        <p:spPr>
          <a:xfrm>
            <a:off x="-235975" y="533800"/>
            <a:ext cx="14630400" cy="1472400"/>
          </a:xfrm>
          <a:prstGeom prst="rect">
            <a:avLst/>
          </a:prstGeom>
          <a:noFill/>
          <a:ln>
            <a:noFill/>
          </a:ln>
        </p:spPr>
        <p:txBody>
          <a:bodyPr anchorCtr="0" anchor="ctr" bIns="50800" lIns="50800" spcFirstLastPara="1" rIns="50800" wrap="square" tIns="50800">
            <a:spAutoFit/>
          </a:bodyPr>
          <a:lstStyle/>
          <a:p>
            <a:pPr indent="228600" lvl="1" marL="0" marR="0" rtl="0" algn="ctr">
              <a:lnSpc>
                <a:spcPct val="100000"/>
              </a:lnSpc>
              <a:spcBef>
                <a:spcPts val="0"/>
              </a:spcBef>
              <a:spcAft>
                <a:spcPts val="0"/>
              </a:spcAft>
              <a:buClr>
                <a:srgbClr val="000000"/>
              </a:buClr>
              <a:buSzPts val="8900"/>
              <a:buFont typeface="Arial"/>
              <a:buNone/>
            </a:pPr>
            <a:r>
              <a:rPr lang="en-US" sz="8900">
                <a:solidFill>
                  <a:schemeClr val="lt1"/>
                </a:solidFill>
                <a:latin typeface="Open Sans Light"/>
                <a:ea typeface="Open Sans Light"/>
                <a:cs typeface="Open Sans Light"/>
                <a:sym typeface="Open Sans Light"/>
              </a:rPr>
              <a:t>8</a:t>
            </a:r>
            <a:r>
              <a:rPr b="0" i="0" lang="en-US" sz="8900" u="none" cap="none" strike="noStrike">
                <a:solidFill>
                  <a:schemeClr val="lt1"/>
                </a:solidFill>
                <a:latin typeface="Open Sans Light"/>
                <a:ea typeface="Open Sans Light"/>
                <a:cs typeface="Open Sans Light"/>
                <a:sym typeface="Open Sans Light"/>
              </a:rPr>
              <a:t>. </a:t>
            </a:r>
            <a:r>
              <a:rPr lang="en-US" sz="8900">
                <a:latin typeface="Open Sans Light"/>
                <a:ea typeface="Open Sans Light"/>
                <a:cs typeface="Open Sans Light"/>
                <a:sym typeface="Open Sans Light"/>
              </a:rPr>
              <a:t>Revenue and Model</a:t>
            </a:r>
            <a:endParaRPr b="0" i="0" sz="1400" u="none" cap="none" strike="noStrike">
              <a:solidFill>
                <a:srgbClr val="FF7F61"/>
              </a:solidFill>
              <a:latin typeface="Open Sans Light"/>
              <a:ea typeface="Open Sans Light"/>
              <a:cs typeface="Open Sans Light"/>
              <a:sym typeface="Open Sans Light"/>
            </a:endParaRPr>
          </a:p>
        </p:txBody>
      </p:sp>
      <p:sp>
        <p:nvSpPr>
          <p:cNvPr id="247" name="Google Shape;247;g30dba2048e9_0_41"/>
          <p:cNvSpPr txBox="1"/>
          <p:nvPr/>
        </p:nvSpPr>
        <p:spPr>
          <a:xfrm>
            <a:off x="1383825" y="2228500"/>
            <a:ext cx="12005100" cy="3186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4100"/>
              <a:buFont typeface="Arial"/>
              <a:buNone/>
            </a:pPr>
            <a:r>
              <a:rPr lang="en-US" sz="3900">
                <a:solidFill>
                  <a:schemeClr val="lt1"/>
                </a:solidFill>
                <a:latin typeface="Open Sans Light"/>
                <a:ea typeface="Open Sans Light"/>
                <a:cs typeface="Open Sans Light"/>
                <a:sym typeface="Open Sans Light"/>
              </a:rPr>
              <a:t>Are the proposed revenue streams clearly defined and realistic? Are they scalable and adaptable to different market conditions? Is the path to profitability clear? Does the proposed business model support sustainable growth?</a:t>
            </a:r>
            <a:endParaRPr i="0" sz="10000" u="none" cap="none" strike="noStrike">
              <a:solidFill>
                <a:schemeClr val="lt1"/>
              </a:solidFill>
              <a:latin typeface="Open Sans Light"/>
              <a:ea typeface="Open Sans Light"/>
              <a:cs typeface="Open Sans Light"/>
              <a:sym typeface="Open Sans Light"/>
            </a:endParaRPr>
          </a:p>
        </p:txBody>
      </p:sp>
      <p:pic>
        <p:nvPicPr>
          <p:cNvPr id="248" name="Google Shape;248;g30dba2048e9_0_41"/>
          <p:cNvPicPr preferRelativeResize="0"/>
          <p:nvPr/>
        </p:nvPicPr>
        <p:blipFill rotWithShape="1">
          <a:blip r:embed="rId3">
            <a:alphaModFix/>
          </a:blip>
          <a:srcRect b="0" l="0" r="0" t="0"/>
          <a:stretch/>
        </p:blipFill>
        <p:spPr>
          <a:xfrm>
            <a:off x="12895425" y="7328688"/>
            <a:ext cx="1403651" cy="483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